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0" r:id="rId2"/>
  </p:sldMasterIdLst>
  <p:notesMasterIdLst>
    <p:notesMasterId r:id="rId24"/>
  </p:notesMasterIdLst>
  <p:handoutMasterIdLst>
    <p:handoutMasterId r:id="rId25"/>
  </p:handoutMasterIdLst>
  <p:sldIdLst>
    <p:sldId id="256" r:id="rId3"/>
    <p:sldId id="288" r:id="rId4"/>
    <p:sldId id="271" r:id="rId5"/>
    <p:sldId id="261" r:id="rId6"/>
    <p:sldId id="293" r:id="rId7"/>
    <p:sldId id="296" r:id="rId8"/>
    <p:sldId id="294" r:id="rId9"/>
    <p:sldId id="270" r:id="rId10"/>
    <p:sldId id="258" r:id="rId11"/>
    <p:sldId id="259" r:id="rId12"/>
    <p:sldId id="283" r:id="rId13"/>
    <p:sldId id="262" r:id="rId14"/>
    <p:sldId id="272" r:id="rId15"/>
    <p:sldId id="264" r:id="rId16"/>
    <p:sldId id="279" r:id="rId17"/>
    <p:sldId id="265" r:id="rId18"/>
    <p:sldId id="266" r:id="rId19"/>
    <p:sldId id="267" r:id="rId20"/>
    <p:sldId id="286" r:id="rId21"/>
    <p:sldId id="284" r:id="rId22"/>
    <p:sldId id="287" r:id="rId23"/>
  </p:sldIdLst>
  <p:sldSz cx="12192000" cy="6858000"/>
  <p:notesSz cx="6889750" cy="10021888"/>
  <p:defaultTextStyle>
    <a:defPPr>
      <a:defRPr lang="en-US"/>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ＭＳ Ｐゴシック"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ＭＳ Ｐゴシック"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ＭＳ Ｐゴシック"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ＭＳ Ｐゴシック"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ＭＳ Ｐゴシック" panose="020B0600070205080204" pitchFamily="34" charset="-128"/>
        <a:cs typeface="+mn-cs"/>
      </a:defRPr>
    </a:lvl5pPr>
    <a:lvl6pPr marL="2286000" algn="l" defTabSz="914400" rtl="0" eaLnBrk="1" latinLnBrk="0" hangingPunct="1">
      <a:defRPr sz="2400" kern="1200">
        <a:solidFill>
          <a:schemeClr val="tx1"/>
        </a:solidFill>
        <a:latin typeface="Times New Roman" panose="02020603050405020304" pitchFamily="18" charset="0"/>
        <a:ea typeface="ＭＳ Ｐゴシック" panose="020B0600070205080204" pitchFamily="34" charset="-128"/>
        <a:cs typeface="+mn-cs"/>
      </a:defRPr>
    </a:lvl6pPr>
    <a:lvl7pPr marL="2743200" algn="l" defTabSz="914400" rtl="0" eaLnBrk="1" latinLnBrk="0" hangingPunct="1">
      <a:defRPr sz="2400" kern="1200">
        <a:solidFill>
          <a:schemeClr val="tx1"/>
        </a:solidFill>
        <a:latin typeface="Times New Roman" panose="02020603050405020304" pitchFamily="18" charset="0"/>
        <a:ea typeface="ＭＳ Ｐゴシック" panose="020B0600070205080204" pitchFamily="34" charset="-128"/>
        <a:cs typeface="+mn-cs"/>
      </a:defRPr>
    </a:lvl7pPr>
    <a:lvl8pPr marL="3200400" algn="l" defTabSz="914400" rtl="0" eaLnBrk="1" latinLnBrk="0" hangingPunct="1">
      <a:defRPr sz="2400" kern="1200">
        <a:solidFill>
          <a:schemeClr val="tx1"/>
        </a:solidFill>
        <a:latin typeface="Times New Roman" panose="02020603050405020304" pitchFamily="18" charset="0"/>
        <a:ea typeface="ＭＳ Ｐゴシック" panose="020B0600070205080204" pitchFamily="34" charset="-128"/>
        <a:cs typeface="+mn-cs"/>
      </a:defRPr>
    </a:lvl8pPr>
    <a:lvl9pPr marL="3657600" algn="l" defTabSz="914400" rtl="0" eaLnBrk="1" latinLnBrk="0" hangingPunct="1">
      <a:defRPr sz="2400" kern="1200">
        <a:solidFill>
          <a:schemeClr val="tx1"/>
        </a:solidFill>
        <a:latin typeface="Times New Roman" panose="02020603050405020304" pitchFamily="18" charset="0"/>
        <a:ea typeface="ＭＳ Ｐゴシック" panose="020B0600070205080204" pitchFamily="34" charset="-128"/>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25" autoAdjust="0"/>
    <p:restoredTop sz="94660"/>
  </p:normalViewPr>
  <p:slideViewPr>
    <p:cSldViewPr snapToGrid="0">
      <p:cViewPr varScale="1">
        <p:scale>
          <a:sx n="81" d="100"/>
          <a:sy n="81" d="100"/>
        </p:scale>
        <p:origin x="84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tine Barbier" userId="5dfaa34461531631" providerId="LiveId" clId="{158920D3-E1A3-4557-AE98-F10C2F673A35}"/>
    <pc:docChg chg="addSld delSld">
      <pc:chgData name="Christine Barbier" userId="5dfaa34461531631" providerId="LiveId" clId="{158920D3-E1A3-4557-AE98-F10C2F673A35}" dt="2023-10-15T14:32:29.037" v="1" actId="2696"/>
      <pc:docMkLst>
        <pc:docMk/>
      </pc:docMkLst>
      <pc:sldChg chg="new del">
        <pc:chgData name="Christine Barbier" userId="5dfaa34461531631" providerId="LiveId" clId="{158920D3-E1A3-4557-AE98-F10C2F673A35}" dt="2023-10-15T14:32:29.037" v="1" actId="2696"/>
        <pc:sldMkLst>
          <pc:docMk/>
          <pc:sldMk cId="144218211" sldId="297"/>
        </pc:sldMkLst>
      </pc:sldChg>
    </pc:docChg>
  </pc:docChgLst>
  <pc:docChgLst>
    <pc:chgData name="Christine Barbier" userId="5dfaa34461531631" providerId="LiveId" clId="{49DB09F3-A597-44A0-A661-822ACD942262}"/>
    <pc:docChg chg="undo custSel addSld delSld modSld">
      <pc:chgData name="Christine Barbier" userId="5dfaa34461531631" providerId="LiveId" clId="{49DB09F3-A597-44A0-A661-822ACD942262}" dt="2022-12-04T16:32:03.330" v="5280" actId="113"/>
      <pc:docMkLst>
        <pc:docMk/>
      </pc:docMkLst>
      <pc:sldChg chg="modSp mod">
        <pc:chgData name="Christine Barbier" userId="5dfaa34461531631" providerId="LiveId" clId="{49DB09F3-A597-44A0-A661-822ACD942262}" dt="2022-11-18T14:21:57.019" v="62" actId="113"/>
        <pc:sldMkLst>
          <pc:docMk/>
          <pc:sldMk cId="1922661251" sldId="256"/>
        </pc:sldMkLst>
        <pc:spChg chg="mod">
          <ac:chgData name="Christine Barbier" userId="5dfaa34461531631" providerId="LiveId" clId="{49DB09F3-A597-44A0-A661-822ACD942262}" dt="2022-11-18T14:21:57.019" v="62" actId="113"/>
          <ac:spMkLst>
            <pc:docMk/>
            <pc:sldMk cId="1922661251" sldId="256"/>
            <ac:spMk id="3" creationId="{00000000-0000-0000-0000-000000000000}"/>
          </ac:spMkLst>
        </pc:spChg>
      </pc:sldChg>
      <pc:sldChg chg="modSp mod">
        <pc:chgData name="Christine Barbier" userId="5dfaa34461531631" providerId="LiveId" clId="{49DB09F3-A597-44A0-A661-822ACD942262}" dt="2022-11-28T13:37:55.478" v="3323" actId="255"/>
        <pc:sldMkLst>
          <pc:docMk/>
          <pc:sldMk cId="4009986602" sldId="258"/>
        </pc:sldMkLst>
        <pc:spChg chg="mod">
          <ac:chgData name="Christine Barbier" userId="5dfaa34461531631" providerId="LiveId" clId="{49DB09F3-A597-44A0-A661-822ACD942262}" dt="2022-11-28T13:37:55.478" v="3323" actId="255"/>
          <ac:spMkLst>
            <pc:docMk/>
            <pc:sldMk cId="4009986602" sldId="258"/>
            <ac:spMk id="2" creationId="{00000000-0000-0000-0000-000000000000}"/>
          </ac:spMkLst>
        </pc:spChg>
      </pc:sldChg>
      <pc:sldChg chg="modSp mod">
        <pc:chgData name="Christine Barbier" userId="5dfaa34461531631" providerId="LiveId" clId="{49DB09F3-A597-44A0-A661-822ACD942262}" dt="2022-11-28T13:40:07.602" v="3331" actId="207"/>
        <pc:sldMkLst>
          <pc:docMk/>
          <pc:sldMk cId="2644153981" sldId="259"/>
        </pc:sldMkLst>
        <pc:spChg chg="mod">
          <ac:chgData name="Christine Barbier" userId="5dfaa34461531631" providerId="LiveId" clId="{49DB09F3-A597-44A0-A661-822ACD942262}" dt="2022-11-28T13:38:11.053" v="3325" actId="113"/>
          <ac:spMkLst>
            <pc:docMk/>
            <pc:sldMk cId="2644153981" sldId="259"/>
            <ac:spMk id="2" creationId="{00000000-0000-0000-0000-000000000000}"/>
          </ac:spMkLst>
        </pc:spChg>
        <pc:spChg chg="mod">
          <ac:chgData name="Christine Barbier" userId="5dfaa34461531631" providerId="LiveId" clId="{49DB09F3-A597-44A0-A661-822ACD942262}" dt="2022-11-28T13:40:07.602" v="3331" actId="207"/>
          <ac:spMkLst>
            <pc:docMk/>
            <pc:sldMk cId="2644153981" sldId="259"/>
            <ac:spMk id="3" creationId="{00000000-0000-0000-0000-000000000000}"/>
          </ac:spMkLst>
        </pc:spChg>
      </pc:sldChg>
      <pc:sldChg chg="modSp mod">
        <pc:chgData name="Christine Barbier" userId="5dfaa34461531631" providerId="LiveId" clId="{49DB09F3-A597-44A0-A661-822ACD942262}" dt="2022-11-30T12:16:34.493" v="4551" actId="20577"/>
        <pc:sldMkLst>
          <pc:docMk/>
          <pc:sldMk cId="2995729753" sldId="262"/>
        </pc:sldMkLst>
        <pc:spChg chg="mod">
          <ac:chgData name="Christine Barbier" userId="5dfaa34461531631" providerId="LiveId" clId="{49DB09F3-A597-44A0-A661-822ACD942262}" dt="2022-11-28T13:44:27.623" v="3385" actId="113"/>
          <ac:spMkLst>
            <pc:docMk/>
            <pc:sldMk cId="2995729753" sldId="262"/>
            <ac:spMk id="2" creationId="{00000000-0000-0000-0000-000000000000}"/>
          </ac:spMkLst>
        </pc:spChg>
        <pc:spChg chg="mod">
          <ac:chgData name="Christine Barbier" userId="5dfaa34461531631" providerId="LiveId" clId="{49DB09F3-A597-44A0-A661-822ACD942262}" dt="2022-11-30T12:16:34.493" v="4551" actId="20577"/>
          <ac:spMkLst>
            <pc:docMk/>
            <pc:sldMk cId="2995729753" sldId="262"/>
            <ac:spMk id="3" creationId="{00000000-0000-0000-0000-000000000000}"/>
          </ac:spMkLst>
        </pc:spChg>
      </pc:sldChg>
      <pc:sldChg chg="del">
        <pc:chgData name="Christine Barbier" userId="5dfaa34461531631" providerId="LiveId" clId="{49DB09F3-A597-44A0-A661-822ACD942262}" dt="2022-11-18T15:07:57.221" v="1525" actId="2696"/>
        <pc:sldMkLst>
          <pc:docMk/>
          <pc:sldMk cId="3889233450" sldId="263"/>
        </pc:sldMkLst>
      </pc:sldChg>
      <pc:sldChg chg="addSp delSp modSp mod">
        <pc:chgData name="Christine Barbier" userId="5dfaa34461531631" providerId="LiveId" clId="{49DB09F3-A597-44A0-A661-822ACD942262}" dt="2022-12-04T16:32:03.330" v="5280" actId="113"/>
        <pc:sldMkLst>
          <pc:docMk/>
          <pc:sldMk cId="1880150556" sldId="264"/>
        </pc:sldMkLst>
        <pc:spChg chg="mod">
          <ac:chgData name="Christine Barbier" userId="5dfaa34461531631" providerId="LiveId" clId="{49DB09F3-A597-44A0-A661-822ACD942262}" dt="2022-11-28T13:48:03.317" v="3472" actId="113"/>
          <ac:spMkLst>
            <pc:docMk/>
            <pc:sldMk cId="1880150556" sldId="264"/>
            <ac:spMk id="2" creationId="{00000000-0000-0000-0000-000000000000}"/>
          </ac:spMkLst>
        </pc:spChg>
        <pc:spChg chg="mod">
          <ac:chgData name="Christine Barbier" userId="5dfaa34461531631" providerId="LiveId" clId="{49DB09F3-A597-44A0-A661-822ACD942262}" dt="2022-11-30T12:17:49.518" v="4585" actId="20577"/>
          <ac:spMkLst>
            <pc:docMk/>
            <pc:sldMk cId="1880150556" sldId="264"/>
            <ac:spMk id="3" creationId="{00000000-0000-0000-0000-000000000000}"/>
          </ac:spMkLst>
        </pc:spChg>
        <pc:spChg chg="add del mod">
          <ac:chgData name="Christine Barbier" userId="5dfaa34461531631" providerId="LiveId" clId="{49DB09F3-A597-44A0-A661-822ACD942262}" dt="2022-12-04T16:32:03.330" v="5280" actId="113"/>
          <ac:spMkLst>
            <pc:docMk/>
            <pc:sldMk cId="1880150556" sldId="264"/>
            <ac:spMk id="4" creationId="{00000000-0000-0000-0000-000000000000}"/>
          </ac:spMkLst>
        </pc:spChg>
        <pc:spChg chg="add del mod">
          <ac:chgData name="Christine Barbier" userId="5dfaa34461531631" providerId="LiveId" clId="{49DB09F3-A597-44A0-A661-822ACD942262}" dt="2022-11-18T15:09:01.310" v="1546" actId="478"/>
          <ac:spMkLst>
            <pc:docMk/>
            <pc:sldMk cId="1880150556" sldId="264"/>
            <ac:spMk id="5" creationId="{D2041C12-C438-75DB-2EE7-69BEF4C77BC8}"/>
          </ac:spMkLst>
        </pc:spChg>
      </pc:sldChg>
      <pc:sldChg chg="modSp mod">
        <pc:chgData name="Christine Barbier" userId="5dfaa34461531631" providerId="LiveId" clId="{49DB09F3-A597-44A0-A661-822ACD942262}" dt="2022-11-30T12:21:46.180" v="4716" actId="113"/>
        <pc:sldMkLst>
          <pc:docMk/>
          <pc:sldMk cId="97431558" sldId="265"/>
        </pc:sldMkLst>
        <pc:spChg chg="mod">
          <ac:chgData name="Christine Barbier" userId="5dfaa34461531631" providerId="LiveId" clId="{49DB09F3-A597-44A0-A661-822ACD942262}" dt="2022-11-28T13:49:35.694" v="3484" actId="113"/>
          <ac:spMkLst>
            <pc:docMk/>
            <pc:sldMk cId="97431558" sldId="265"/>
            <ac:spMk id="2" creationId="{00000000-0000-0000-0000-000000000000}"/>
          </ac:spMkLst>
        </pc:spChg>
        <pc:spChg chg="mod">
          <ac:chgData name="Christine Barbier" userId="5dfaa34461531631" providerId="LiveId" clId="{49DB09F3-A597-44A0-A661-822ACD942262}" dt="2022-11-30T12:21:46.180" v="4716" actId="113"/>
          <ac:spMkLst>
            <pc:docMk/>
            <pc:sldMk cId="97431558" sldId="265"/>
            <ac:spMk id="5" creationId="{00000000-0000-0000-0000-000000000000}"/>
          </ac:spMkLst>
        </pc:spChg>
      </pc:sldChg>
      <pc:sldChg chg="modSp mod">
        <pc:chgData name="Christine Barbier" userId="5dfaa34461531631" providerId="LiveId" clId="{49DB09F3-A597-44A0-A661-822ACD942262}" dt="2022-12-04T13:42:07.510" v="5266" actId="207"/>
        <pc:sldMkLst>
          <pc:docMk/>
          <pc:sldMk cId="4270739756" sldId="266"/>
        </pc:sldMkLst>
        <pc:spChg chg="mod">
          <ac:chgData name="Christine Barbier" userId="5dfaa34461531631" providerId="LiveId" clId="{49DB09F3-A597-44A0-A661-822ACD942262}" dt="2022-11-28T13:51:00.994" v="3490" actId="113"/>
          <ac:spMkLst>
            <pc:docMk/>
            <pc:sldMk cId="4270739756" sldId="266"/>
            <ac:spMk id="2" creationId="{00000000-0000-0000-0000-000000000000}"/>
          </ac:spMkLst>
        </pc:spChg>
        <pc:spChg chg="mod">
          <ac:chgData name="Christine Barbier" userId="5dfaa34461531631" providerId="LiveId" clId="{49DB09F3-A597-44A0-A661-822ACD942262}" dt="2022-11-28T13:51:09.424" v="3492" actId="114"/>
          <ac:spMkLst>
            <pc:docMk/>
            <pc:sldMk cId="4270739756" sldId="266"/>
            <ac:spMk id="5" creationId="{00000000-0000-0000-0000-000000000000}"/>
          </ac:spMkLst>
        </pc:spChg>
        <pc:spChg chg="mod">
          <ac:chgData name="Christine Barbier" userId="5dfaa34461531631" providerId="LiveId" clId="{49DB09F3-A597-44A0-A661-822ACD942262}" dt="2022-12-04T13:42:07.510" v="5266" actId="207"/>
          <ac:spMkLst>
            <pc:docMk/>
            <pc:sldMk cId="4270739756" sldId="266"/>
            <ac:spMk id="6" creationId="{00000000-0000-0000-0000-000000000000}"/>
          </ac:spMkLst>
        </pc:spChg>
      </pc:sldChg>
      <pc:sldChg chg="modSp mod">
        <pc:chgData name="Christine Barbier" userId="5dfaa34461531631" providerId="LiveId" clId="{49DB09F3-A597-44A0-A661-822ACD942262}" dt="2022-12-04T13:42:50.811" v="5267" actId="207"/>
        <pc:sldMkLst>
          <pc:docMk/>
          <pc:sldMk cId="1979197907" sldId="267"/>
        </pc:sldMkLst>
        <pc:spChg chg="mod">
          <ac:chgData name="Christine Barbier" userId="5dfaa34461531631" providerId="LiveId" clId="{49DB09F3-A597-44A0-A661-822ACD942262}" dt="2022-11-28T13:54:40.604" v="3535" actId="113"/>
          <ac:spMkLst>
            <pc:docMk/>
            <pc:sldMk cId="1979197907" sldId="267"/>
            <ac:spMk id="2" creationId="{00000000-0000-0000-0000-000000000000}"/>
          </ac:spMkLst>
        </pc:spChg>
        <pc:spChg chg="mod">
          <ac:chgData name="Christine Barbier" userId="5dfaa34461531631" providerId="LiveId" clId="{49DB09F3-A597-44A0-A661-822ACD942262}" dt="2022-12-04T13:42:50.811" v="5267" actId="207"/>
          <ac:spMkLst>
            <pc:docMk/>
            <pc:sldMk cId="1979197907" sldId="267"/>
            <ac:spMk id="3" creationId="{00000000-0000-0000-0000-000000000000}"/>
          </ac:spMkLst>
        </pc:spChg>
        <pc:spChg chg="mod">
          <ac:chgData name="Christine Barbier" userId="5dfaa34461531631" providerId="LiveId" clId="{49DB09F3-A597-44A0-A661-822ACD942262}" dt="2022-11-18T15:19:17.771" v="1830" actId="255"/>
          <ac:spMkLst>
            <pc:docMk/>
            <pc:sldMk cId="1979197907" sldId="267"/>
            <ac:spMk id="5" creationId="{00000000-0000-0000-0000-000000000000}"/>
          </ac:spMkLst>
        </pc:spChg>
      </pc:sldChg>
      <pc:sldChg chg="modSp mod">
        <pc:chgData name="Christine Barbier" userId="5dfaa34461531631" providerId="LiveId" clId="{49DB09F3-A597-44A0-A661-822ACD942262}" dt="2022-12-04T13:32:43.745" v="5263" actId="20577"/>
        <pc:sldMkLst>
          <pc:docMk/>
          <pc:sldMk cId="1133905927" sldId="270"/>
        </pc:sldMkLst>
        <pc:spChg chg="mod">
          <ac:chgData name="Christine Barbier" userId="5dfaa34461531631" providerId="LiveId" clId="{49DB09F3-A597-44A0-A661-822ACD942262}" dt="2022-12-04T13:32:43.745" v="5263" actId="20577"/>
          <ac:spMkLst>
            <pc:docMk/>
            <pc:sldMk cId="1133905927" sldId="270"/>
            <ac:spMk id="2" creationId="{00000000-0000-0000-0000-000000000000}"/>
          </ac:spMkLst>
        </pc:spChg>
      </pc:sldChg>
      <pc:sldChg chg="modSp mod">
        <pc:chgData name="Christine Barbier" userId="5dfaa34461531631" providerId="LiveId" clId="{49DB09F3-A597-44A0-A661-822ACD942262}" dt="2022-12-04T13:28:26.018" v="5146" actId="113"/>
        <pc:sldMkLst>
          <pc:docMk/>
          <pc:sldMk cId="2226925147" sldId="272"/>
        </pc:sldMkLst>
        <pc:spChg chg="mod">
          <ac:chgData name="Christine Barbier" userId="5dfaa34461531631" providerId="LiveId" clId="{49DB09F3-A597-44A0-A661-822ACD942262}" dt="2022-11-28T13:46:59.396" v="3468" actId="113"/>
          <ac:spMkLst>
            <pc:docMk/>
            <pc:sldMk cId="2226925147" sldId="272"/>
            <ac:spMk id="2" creationId="{00000000-0000-0000-0000-000000000000}"/>
          </ac:spMkLst>
        </pc:spChg>
        <pc:spChg chg="mod">
          <ac:chgData name="Christine Barbier" userId="5dfaa34461531631" providerId="LiveId" clId="{49DB09F3-A597-44A0-A661-822ACD942262}" dt="2022-12-04T13:28:26.018" v="5146" actId="113"/>
          <ac:spMkLst>
            <pc:docMk/>
            <pc:sldMk cId="2226925147" sldId="272"/>
            <ac:spMk id="7" creationId="{00000000-0000-0000-0000-000000000000}"/>
          </ac:spMkLst>
        </pc:spChg>
      </pc:sldChg>
      <pc:sldChg chg="del">
        <pc:chgData name="Christine Barbier" userId="5dfaa34461531631" providerId="LiveId" clId="{49DB09F3-A597-44A0-A661-822ACD942262}" dt="2022-11-28T14:00:14.458" v="3569" actId="2696"/>
        <pc:sldMkLst>
          <pc:docMk/>
          <pc:sldMk cId="1490832585" sldId="273"/>
        </pc:sldMkLst>
      </pc:sldChg>
      <pc:sldChg chg="del">
        <pc:chgData name="Christine Barbier" userId="5dfaa34461531631" providerId="LiveId" clId="{49DB09F3-A597-44A0-A661-822ACD942262}" dt="2022-11-18T15:11:59.470" v="1643" actId="2696"/>
        <pc:sldMkLst>
          <pc:docMk/>
          <pc:sldMk cId="582885925" sldId="274"/>
        </pc:sldMkLst>
      </pc:sldChg>
      <pc:sldChg chg="modSp del mod">
        <pc:chgData name="Christine Barbier" userId="5dfaa34461531631" providerId="LiveId" clId="{49DB09F3-A597-44A0-A661-822ACD942262}" dt="2022-11-18T15:16:32.925" v="1671" actId="2696"/>
        <pc:sldMkLst>
          <pc:docMk/>
          <pc:sldMk cId="4122109520" sldId="275"/>
        </pc:sldMkLst>
        <pc:spChg chg="mod">
          <ac:chgData name="Christine Barbier" userId="5dfaa34461531631" providerId="LiveId" clId="{49DB09F3-A597-44A0-A661-822ACD942262}" dt="2022-11-18T15:14:58.578" v="1648" actId="20577"/>
          <ac:spMkLst>
            <pc:docMk/>
            <pc:sldMk cId="4122109520" sldId="275"/>
            <ac:spMk id="2" creationId="{00000000-0000-0000-0000-000000000000}"/>
          </ac:spMkLst>
        </pc:spChg>
      </pc:sldChg>
      <pc:sldChg chg="del">
        <pc:chgData name="Christine Barbier" userId="5dfaa34461531631" providerId="LiveId" clId="{49DB09F3-A597-44A0-A661-822ACD942262}" dt="2022-11-18T14:23:56.448" v="63" actId="2696"/>
        <pc:sldMkLst>
          <pc:docMk/>
          <pc:sldMk cId="1760877387" sldId="278"/>
        </pc:sldMkLst>
      </pc:sldChg>
      <pc:sldChg chg="modSp mod">
        <pc:chgData name="Christine Barbier" userId="5dfaa34461531631" providerId="LiveId" clId="{49DB09F3-A597-44A0-A661-822ACD942262}" dt="2022-12-04T13:40:34.022" v="5264" actId="207"/>
        <pc:sldMkLst>
          <pc:docMk/>
          <pc:sldMk cId="393833786" sldId="279"/>
        </pc:sldMkLst>
        <pc:spChg chg="mod">
          <ac:chgData name="Christine Barbier" userId="5dfaa34461531631" providerId="LiveId" clId="{49DB09F3-A597-44A0-A661-822ACD942262}" dt="2022-11-28T13:49:03.091" v="3481" actId="113"/>
          <ac:spMkLst>
            <pc:docMk/>
            <pc:sldMk cId="393833786" sldId="279"/>
            <ac:spMk id="2" creationId="{00000000-0000-0000-0000-000000000000}"/>
          </ac:spMkLst>
        </pc:spChg>
        <pc:spChg chg="mod">
          <ac:chgData name="Christine Barbier" userId="5dfaa34461531631" providerId="LiveId" clId="{49DB09F3-A597-44A0-A661-822ACD942262}" dt="2022-11-28T13:49:10.700" v="3483" actId="207"/>
          <ac:spMkLst>
            <pc:docMk/>
            <pc:sldMk cId="393833786" sldId="279"/>
            <ac:spMk id="7" creationId="{00000000-0000-0000-0000-000000000000}"/>
          </ac:spMkLst>
        </pc:spChg>
        <pc:spChg chg="mod">
          <ac:chgData name="Christine Barbier" userId="5dfaa34461531631" providerId="LiveId" clId="{49DB09F3-A597-44A0-A661-822ACD942262}" dt="2022-12-04T13:40:34.022" v="5264" actId="207"/>
          <ac:spMkLst>
            <pc:docMk/>
            <pc:sldMk cId="393833786" sldId="279"/>
            <ac:spMk id="8" creationId="{00000000-0000-0000-0000-000000000000}"/>
          </ac:spMkLst>
        </pc:spChg>
      </pc:sldChg>
      <pc:sldChg chg="modSp mod">
        <pc:chgData name="Christine Barbier" userId="5dfaa34461531631" providerId="LiveId" clId="{49DB09F3-A597-44A0-A661-822ACD942262}" dt="2022-11-30T12:36:56.911" v="5017" actId="113"/>
        <pc:sldMkLst>
          <pc:docMk/>
          <pc:sldMk cId="3640098245" sldId="282"/>
        </pc:sldMkLst>
        <pc:spChg chg="mod">
          <ac:chgData name="Christine Barbier" userId="5dfaa34461531631" providerId="LiveId" clId="{49DB09F3-A597-44A0-A661-822ACD942262}" dt="2022-11-28T13:55:20.128" v="3539" actId="113"/>
          <ac:spMkLst>
            <pc:docMk/>
            <pc:sldMk cId="3640098245" sldId="282"/>
            <ac:spMk id="2" creationId="{00000000-0000-0000-0000-000000000000}"/>
          </ac:spMkLst>
        </pc:spChg>
        <pc:spChg chg="mod">
          <ac:chgData name="Christine Barbier" userId="5dfaa34461531631" providerId="LiveId" clId="{49DB09F3-A597-44A0-A661-822ACD942262}" dt="2022-11-30T12:36:56.911" v="5017" actId="113"/>
          <ac:spMkLst>
            <pc:docMk/>
            <pc:sldMk cId="3640098245" sldId="282"/>
            <ac:spMk id="3" creationId="{00000000-0000-0000-0000-000000000000}"/>
          </ac:spMkLst>
        </pc:spChg>
      </pc:sldChg>
      <pc:sldChg chg="delSp modSp mod">
        <pc:chgData name="Christine Barbier" userId="5dfaa34461531631" providerId="LiveId" clId="{49DB09F3-A597-44A0-A661-822ACD942262}" dt="2022-12-04T13:25:10.965" v="5143" actId="113"/>
        <pc:sldMkLst>
          <pc:docMk/>
          <pc:sldMk cId="923207436" sldId="283"/>
        </pc:sldMkLst>
        <pc:spChg chg="mod">
          <ac:chgData name="Christine Barbier" userId="5dfaa34461531631" providerId="LiveId" clId="{49DB09F3-A597-44A0-A661-822ACD942262}" dt="2022-11-28T13:40:24.829" v="3333" actId="113"/>
          <ac:spMkLst>
            <pc:docMk/>
            <pc:sldMk cId="923207436" sldId="283"/>
            <ac:spMk id="2" creationId="{00000000-0000-0000-0000-000000000000}"/>
          </ac:spMkLst>
        </pc:spChg>
        <pc:spChg chg="mod">
          <ac:chgData name="Christine Barbier" userId="5dfaa34461531631" providerId="LiveId" clId="{49DB09F3-A597-44A0-A661-822ACD942262}" dt="2022-12-04T13:25:10.965" v="5143" actId="113"/>
          <ac:spMkLst>
            <pc:docMk/>
            <pc:sldMk cId="923207436" sldId="283"/>
            <ac:spMk id="3" creationId="{00000000-0000-0000-0000-000000000000}"/>
          </ac:spMkLst>
        </pc:spChg>
        <pc:spChg chg="del mod">
          <ac:chgData name="Christine Barbier" userId="5dfaa34461531631" providerId="LiveId" clId="{49DB09F3-A597-44A0-A661-822ACD942262}" dt="2022-11-23T15:42:34.028" v="2510"/>
          <ac:spMkLst>
            <pc:docMk/>
            <pc:sldMk cId="923207436" sldId="283"/>
            <ac:spMk id="5" creationId="{00000000-0000-0000-0000-000000000000}"/>
          </ac:spMkLst>
        </pc:spChg>
      </pc:sldChg>
      <pc:sldChg chg="modSp mod">
        <pc:chgData name="Christine Barbier" userId="5dfaa34461531631" providerId="LiveId" clId="{49DB09F3-A597-44A0-A661-822ACD942262}" dt="2022-12-04T13:44:12.771" v="5279" actId="20577"/>
        <pc:sldMkLst>
          <pc:docMk/>
          <pc:sldMk cId="2317400897" sldId="284"/>
        </pc:sldMkLst>
        <pc:spChg chg="mod">
          <ac:chgData name="Christine Barbier" userId="5dfaa34461531631" providerId="LiveId" clId="{49DB09F3-A597-44A0-A661-822ACD942262}" dt="2022-12-04T13:44:12.771" v="5279" actId="20577"/>
          <ac:spMkLst>
            <pc:docMk/>
            <pc:sldMk cId="2317400897" sldId="284"/>
            <ac:spMk id="3" creationId="{00000000-0000-0000-0000-000000000000}"/>
          </ac:spMkLst>
        </pc:spChg>
      </pc:sldChg>
      <pc:sldChg chg="modSp del mod">
        <pc:chgData name="Christine Barbier" userId="5dfaa34461531631" providerId="LiveId" clId="{49DB09F3-A597-44A0-A661-822ACD942262}" dt="2022-11-23T15:48:30.685" v="2898" actId="2696"/>
        <pc:sldMkLst>
          <pc:docMk/>
          <pc:sldMk cId="4087456932" sldId="284"/>
        </pc:sldMkLst>
        <pc:spChg chg="mod">
          <ac:chgData name="Christine Barbier" userId="5dfaa34461531631" providerId="LiveId" clId="{49DB09F3-A597-44A0-A661-822ACD942262}" dt="2022-11-18T14:35:36.882" v="335" actId="20577"/>
          <ac:spMkLst>
            <pc:docMk/>
            <pc:sldMk cId="4087456932" sldId="284"/>
            <ac:spMk id="2" creationId="{00000000-0000-0000-0000-000000000000}"/>
          </ac:spMkLst>
        </pc:spChg>
        <pc:spChg chg="mod">
          <ac:chgData name="Christine Barbier" userId="5dfaa34461531631" providerId="LiveId" clId="{49DB09F3-A597-44A0-A661-822ACD942262}" dt="2022-11-18T14:47:38.680" v="940" actId="12"/>
          <ac:spMkLst>
            <pc:docMk/>
            <pc:sldMk cId="4087456932" sldId="284"/>
            <ac:spMk id="3" creationId="{00000000-0000-0000-0000-000000000000}"/>
          </ac:spMkLst>
        </pc:spChg>
      </pc:sldChg>
      <pc:sldChg chg="modSp del mod">
        <pc:chgData name="Christine Barbier" userId="5dfaa34461531631" providerId="LiveId" clId="{49DB09F3-A597-44A0-A661-822ACD942262}" dt="2022-11-23T16:07:29.520" v="3257" actId="2696"/>
        <pc:sldMkLst>
          <pc:docMk/>
          <pc:sldMk cId="681828069" sldId="285"/>
        </pc:sldMkLst>
        <pc:spChg chg="mod">
          <ac:chgData name="Christine Barbier" userId="5dfaa34461531631" providerId="LiveId" clId="{49DB09F3-A597-44A0-A661-822ACD942262}" dt="2022-11-18T14:56:05.274" v="1084" actId="20577"/>
          <ac:spMkLst>
            <pc:docMk/>
            <pc:sldMk cId="681828069" sldId="285"/>
            <ac:spMk id="3" creationId="{00000000-0000-0000-0000-000000000000}"/>
          </ac:spMkLst>
        </pc:spChg>
      </pc:sldChg>
      <pc:sldChg chg="modSp mod">
        <pc:chgData name="Christine Barbier" userId="5dfaa34461531631" providerId="LiveId" clId="{49DB09F3-A597-44A0-A661-822ACD942262}" dt="2022-12-04T13:43:37.552" v="5272" actId="20577"/>
        <pc:sldMkLst>
          <pc:docMk/>
          <pc:sldMk cId="3808964551" sldId="286"/>
        </pc:sldMkLst>
        <pc:spChg chg="mod">
          <ac:chgData name="Christine Barbier" userId="5dfaa34461531631" providerId="LiveId" clId="{49DB09F3-A597-44A0-A661-822ACD942262}" dt="2022-11-28T13:54:55.683" v="3537" actId="113"/>
          <ac:spMkLst>
            <pc:docMk/>
            <pc:sldMk cId="3808964551" sldId="286"/>
            <ac:spMk id="2" creationId="{00000000-0000-0000-0000-000000000000}"/>
          </ac:spMkLst>
        </pc:spChg>
        <pc:spChg chg="mod">
          <ac:chgData name="Christine Barbier" userId="5dfaa34461531631" providerId="LiveId" clId="{49DB09F3-A597-44A0-A661-822ACD942262}" dt="2022-12-04T13:43:37.552" v="5272" actId="20577"/>
          <ac:spMkLst>
            <pc:docMk/>
            <pc:sldMk cId="3808964551" sldId="286"/>
            <ac:spMk id="3" creationId="{00000000-0000-0000-0000-000000000000}"/>
          </ac:spMkLst>
        </pc:spChg>
      </pc:sldChg>
      <pc:sldChg chg="modSp del mod">
        <pc:chgData name="Christine Barbier" userId="5dfaa34461531631" providerId="LiveId" clId="{49DB09F3-A597-44A0-A661-822ACD942262}" dt="2022-11-18T14:47:47.847" v="941" actId="2696"/>
        <pc:sldMkLst>
          <pc:docMk/>
          <pc:sldMk cId="3814035249" sldId="286"/>
        </pc:sldMkLst>
        <pc:spChg chg="mod">
          <ac:chgData name="Christine Barbier" userId="5dfaa34461531631" providerId="LiveId" clId="{49DB09F3-A597-44A0-A661-822ACD942262}" dt="2022-11-18T14:45:05.167" v="767" actId="113"/>
          <ac:spMkLst>
            <pc:docMk/>
            <pc:sldMk cId="3814035249" sldId="286"/>
            <ac:spMk id="3" creationId="{00000000-0000-0000-0000-000000000000}"/>
          </ac:spMkLst>
        </pc:spChg>
      </pc:sldChg>
      <pc:sldChg chg="del">
        <pc:chgData name="Christine Barbier" userId="5dfaa34461531631" providerId="LiveId" clId="{49DB09F3-A597-44A0-A661-822ACD942262}" dt="2022-11-18T15:12:19.591" v="1644" actId="2696"/>
        <pc:sldMkLst>
          <pc:docMk/>
          <pc:sldMk cId="1037658358" sldId="287"/>
        </pc:sldMkLst>
      </pc:sldChg>
      <pc:sldChg chg="modSp mod">
        <pc:chgData name="Christine Barbier" userId="5dfaa34461531631" providerId="LiveId" clId="{49DB09F3-A597-44A0-A661-822ACD942262}" dt="2022-11-28T16:14:53.003" v="4515" actId="5793"/>
        <pc:sldMkLst>
          <pc:docMk/>
          <pc:sldMk cId="1660728867" sldId="287"/>
        </pc:sldMkLst>
        <pc:spChg chg="mod">
          <ac:chgData name="Christine Barbier" userId="5dfaa34461531631" providerId="LiveId" clId="{49DB09F3-A597-44A0-A661-822ACD942262}" dt="2022-11-28T16:14:53.003" v="4515" actId="5793"/>
          <ac:spMkLst>
            <pc:docMk/>
            <pc:sldMk cId="1660728867" sldId="287"/>
            <ac:spMk id="3" creationId="{00000000-0000-0000-0000-000000000000}"/>
          </ac:spMkLst>
        </pc:spChg>
      </pc:sldChg>
      <pc:sldChg chg="modSp mod">
        <pc:chgData name="Christine Barbier" userId="5dfaa34461531631" providerId="LiveId" clId="{49DB09F3-A597-44A0-A661-822ACD942262}" dt="2022-11-28T15:46:26.680" v="3943" actId="207"/>
        <pc:sldMkLst>
          <pc:docMk/>
          <pc:sldMk cId="1961218114" sldId="288"/>
        </pc:sldMkLst>
        <pc:spChg chg="mod">
          <ac:chgData name="Christine Barbier" userId="5dfaa34461531631" providerId="LiveId" clId="{49DB09F3-A597-44A0-A661-822ACD942262}" dt="2022-11-28T13:37:16.852" v="3320" actId="113"/>
          <ac:spMkLst>
            <pc:docMk/>
            <pc:sldMk cId="1961218114" sldId="288"/>
            <ac:spMk id="2" creationId="{00000000-0000-0000-0000-000000000000}"/>
          </ac:spMkLst>
        </pc:spChg>
        <pc:spChg chg="mod">
          <ac:chgData name="Christine Barbier" userId="5dfaa34461531631" providerId="LiveId" clId="{49DB09F3-A597-44A0-A661-822ACD942262}" dt="2022-11-28T15:46:26.680" v="3943" actId="207"/>
          <ac:spMkLst>
            <pc:docMk/>
            <pc:sldMk cId="1961218114" sldId="288"/>
            <ac:spMk id="3" creationId="{00000000-0000-0000-0000-000000000000}"/>
          </ac:spMkLst>
        </pc:spChg>
      </pc:sldChg>
      <pc:sldChg chg="add del">
        <pc:chgData name="Christine Barbier" userId="5dfaa34461531631" providerId="LiveId" clId="{49DB09F3-A597-44A0-A661-822ACD942262}" dt="2022-11-23T15:36:17.072" v="2428" actId="2696"/>
        <pc:sldMkLst>
          <pc:docMk/>
          <pc:sldMk cId="3820247065" sldId="289"/>
        </pc:sldMkLst>
      </pc:sldChg>
    </pc:docChg>
  </pc:docChgLst>
  <pc:docChgLst>
    <pc:chgData name="Christine Barbier" userId="5dfaa34461531631" providerId="LiveId" clId="{31801DF6-376D-4DAD-B040-13AA290DBBA4}"/>
    <pc:docChg chg="undo custSel addSld delSld modSld">
      <pc:chgData name="Christine Barbier" userId="5dfaa34461531631" providerId="LiveId" clId="{31801DF6-376D-4DAD-B040-13AA290DBBA4}" dt="2023-10-12T12:48:30.132" v="7655" actId="20577"/>
      <pc:docMkLst>
        <pc:docMk/>
      </pc:docMkLst>
      <pc:sldChg chg="modSp mod">
        <pc:chgData name="Christine Barbier" userId="5dfaa34461531631" providerId="LiveId" clId="{31801DF6-376D-4DAD-B040-13AA290DBBA4}" dt="2023-10-12T11:12:38.193" v="4429" actId="20577"/>
        <pc:sldMkLst>
          <pc:docMk/>
          <pc:sldMk cId="1922661251" sldId="256"/>
        </pc:sldMkLst>
        <pc:spChg chg="mod">
          <ac:chgData name="Christine Barbier" userId="5dfaa34461531631" providerId="LiveId" clId="{31801DF6-376D-4DAD-B040-13AA290DBBA4}" dt="2023-10-12T11:12:38.193" v="4429" actId="20577"/>
          <ac:spMkLst>
            <pc:docMk/>
            <pc:sldMk cId="1922661251" sldId="256"/>
            <ac:spMk id="3" creationId="{00000000-0000-0000-0000-000000000000}"/>
          </ac:spMkLst>
        </pc:spChg>
      </pc:sldChg>
      <pc:sldChg chg="modSp mod">
        <pc:chgData name="Christine Barbier" userId="5dfaa34461531631" providerId="LiveId" clId="{31801DF6-376D-4DAD-B040-13AA290DBBA4}" dt="2023-10-12T11:31:24.842" v="4917" actId="20577"/>
        <pc:sldMkLst>
          <pc:docMk/>
          <pc:sldMk cId="4009986602" sldId="258"/>
        </pc:sldMkLst>
        <pc:spChg chg="mod">
          <ac:chgData name="Christine Barbier" userId="5dfaa34461531631" providerId="LiveId" clId="{31801DF6-376D-4DAD-B040-13AA290DBBA4}" dt="2023-10-12T11:31:24.842" v="4917" actId="20577"/>
          <ac:spMkLst>
            <pc:docMk/>
            <pc:sldMk cId="4009986602" sldId="258"/>
            <ac:spMk id="2" creationId="{00000000-0000-0000-0000-000000000000}"/>
          </ac:spMkLst>
        </pc:spChg>
        <pc:graphicFrameChg chg="mod modGraphic">
          <ac:chgData name="Christine Barbier" userId="5dfaa34461531631" providerId="LiveId" clId="{31801DF6-376D-4DAD-B040-13AA290DBBA4}" dt="2023-10-12T11:31:10.616" v="4912" actId="20577"/>
          <ac:graphicFrameMkLst>
            <pc:docMk/>
            <pc:sldMk cId="4009986602" sldId="258"/>
            <ac:graphicFrameMk id="4" creationId="{00000000-0000-0000-0000-000000000000}"/>
          </ac:graphicFrameMkLst>
        </pc:graphicFrameChg>
      </pc:sldChg>
      <pc:sldChg chg="modSp mod">
        <pc:chgData name="Christine Barbier" userId="5dfaa34461531631" providerId="LiveId" clId="{31801DF6-376D-4DAD-B040-13AA290DBBA4}" dt="2023-10-12T11:12:55.909" v="4441" actId="20577"/>
        <pc:sldMkLst>
          <pc:docMk/>
          <pc:sldMk cId="1763972748" sldId="261"/>
        </pc:sldMkLst>
        <pc:spChg chg="mod">
          <ac:chgData name="Christine Barbier" userId="5dfaa34461531631" providerId="LiveId" clId="{31801DF6-376D-4DAD-B040-13AA290DBBA4}" dt="2023-10-12T11:12:55.909" v="4441" actId="20577"/>
          <ac:spMkLst>
            <pc:docMk/>
            <pc:sldMk cId="1763972748" sldId="261"/>
            <ac:spMk id="2" creationId="{00000000-0000-0000-0000-000000000000}"/>
          </ac:spMkLst>
        </pc:spChg>
      </pc:sldChg>
      <pc:sldChg chg="modSp mod">
        <pc:chgData name="Christine Barbier" userId="5dfaa34461531631" providerId="LiveId" clId="{31801DF6-376D-4DAD-B040-13AA290DBBA4}" dt="2023-10-12T11:54:26.186" v="5328" actId="20577"/>
        <pc:sldMkLst>
          <pc:docMk/>
          <pc:sldMk cId="2995729753" sldId="262"/>
        </pc:sldMkLst>
        <pc:spChg chg="mod">
          <ac:chgData name="Christine Barbier" userId="5dfaa34461531631" providerId="LiveId" clId="{31801DF6-376D-4DAD-B040-13AA290DBBA4}" dt="2023-10-12T11:54:26.186" v="5328" actId="20577"/>
          <ac:spMkLst>
            <pc:docMk/>
            <pc:sldMk cId="2995729753" sldId="262"/>
            <ac:spMk id="3" creationId="{00000000-0000-0000-0000-000000000000}"/>
          </ac:spMkLst>
        </pc:spChg>
      </pc:sldChg>
      <pc:sldChg chg="modSp del mod">
        <pc:chgData name="Christine Barbier" userId="5dfaa34461531631" providerId="LiveId" clId="{31801DF6-376D-4DAD-B040-13AA290DBBA4}" dt="2023-10-11T09:26:47.195" v="1956" actId="2696"/>
        <pc:sldMkLst>
          <pc:docMk/>
          <pc:sldMk cId="480794920" sldId="263"/>
        </pc:sldMkLst>
        <pc:spChg chg="mod">
          <ac:chgData name="Christine Barbier" userId="5dfaa34461531631" providerId="LiveId" clId="{31801DF6-376D-4DAD-B040-13AA290DBBA4}" dt="2023-10-11T09:23:29.076" v="1847" actId="21"/>
          <ac:spMkLst>
            <pc:docMk/>
            <pc:sldMk cId="480794920" sldId="263"/>
            <ac:spMk id="3" creationId="{00000000-0000-0000-0000-000000000000}"/>
          </ac:spMkLst>
        </pc:spChg>
      </pc:sldChg>
      <pc:sldChg chg="modSp mod">
        <pc:chgData name="Christine Barbier" userId="5dfaa34461531631" providerId="LiveId" clId="{31801DF6-376D-4DAD-B040-13AA290DBBA4}" dt="2023-10-12T11:56:10.730" v="5358" actId="313"/>
        <pc:sldMkLst>
          <pc:docMk/>
          <pc:sldMk cId="1880150556" sldId="264"/>
        </pc:sldMkLst>
        <pc:spChg chg="mod">
          <ac:chgData name="Christine Barbier" userId="5dfaa34461531631" providerId="LiveId" clId="{31801DF6-376D-4DAD-B040-13AA290DBBA4}" dt="2023-10-12T11:56:10.730" v="5358" actId="313"/>
          <ac:spMkLst>
            <pc:docMk/>
            <pc:sldMk cId="1880150556" sldId="264"/>
            <ac:spMk id="4" creationId="{00000000-0000-0000-0000-000000000000}"/>
          </ac:spMkLst>
        </pc:spChg>
      </pc:sldChg>
      <pc:sldChg chg="modSp mod">
        <pc:chgData name="Christine Barbier" userId="5dfaa34461531631" providerId="LiveId" clId="{31801DF6-376D-4DAD-B040-13AA290DBBA4}" dt="2023-10-12T12:00:37.396" v="5455" actId="5793"/>
        <pc:sldMkLst>
          <pc:docMk/>
          <pc:sldMk cId="97431558" sldId="265"/>
        </pc:sldMkLst>
        <pc:spChg chg="mod">
          <ac:chgData name="Christine Barbier" userId="5dfaa34461531631" providerId="LiveId" clId="{31801DF6-376D-4DAD-B040-13AA290DBBA4}" dt="2023-10-12T12:00:37.396" v="5455" actId="5793"/>
          <ac:spMkLst>
            <pc:docMk/>
            <pc:sldMk cId="97431558" sldId="265"/>
            <ac:spMk id="5" creationId="{00000000-0000-0000-0000-000000000000}"/>
          </ac:spMkLst>
        </pc:spChg>
      </pc:sldChg>
      <pc:sldChg chg="modSp mod">
        <pc:chgData name="Christine Barbier" userId="5dfaa34461531631" providerId="LiveId" clId="{31801DF6-376D-4DAD-B040-13AA290DBBA4}" dt="2023-10-12T12:06:57.564" v="5591" actId="207"/>
        <pc:sldMkLst>
          <pc:docMk/>
          <pc:sldMk cId="4270739756" sldId="266"/>
        </pc:sldMkLst>
        <pc:spChg chg="mod">
          <ac:chgData name="Christine Barbier" userId="5dfaa34461531631" providerId="LiveId" clId="{31801DF6-376D-4DAD-B040-13AA290DBBA4}" dt="2023-10-12T12:00:54.390" v="5456" actId="113"/>
          <ac:spMkLst>
            <pc:docMk/>
            <pc:sldMk cId="4270739756" sldId="266"/>
            <ac:spMk id="5" creationId="{00000000-0000-0000-0000-000000000000}"/>
          </ac:spMkLst>
        </pc:spChg>
        <pc:spChg chg="mod">
          <ac:chgData name="Christine Barbier" userId="5dfaa34461531631" providerId="LiveId" clId="{31801DF6-376D-4DAD-B040-13AA290DBBA4}" dt="2023-10-12T12:06:57.564" v="5591" actId="207"/>
          <ac:spMkLst>
            <pc:docMk/>
            <pc:sldMk cId="4270739756" sldId="266"/>
            <ac:spMk id="6" creationId="{00000000-0000-0000-0000-000000000000}"/>
          </ac:spMkLst>
        </pc:spChg>
      </pc:sldChg>
      <pc:sldChg chg="modSp mod">
        <pc:chgData name="Christine Barbier" userId="5dfaa34461531631" providerId="LiveId" clId="{31801DF6-376D-4DAD-B040-13AA290DBBA4}" dt="2023-10-12T12:15:43.191" v="6246" actId="20577"/>
        <pc:sldMkLst>
          <pc:docMk/>
          <pc:sldMk cId="1979197907" sldId="267"/>
        </pc:sldMkLst>
        <pc:spChg chg="mod">
          <ac:chgData name="Christine Barbier" userId="5dfaa34461531631" providerId="LiveId" clId="{31801DF6-376D-4DAD-B040-13AA290DBBA4}" dt="2023-10-12T12:07:12.515" v="5603" actId="20577"/>
          <ac:spMkLst>
            <pc:docMk/>
            <pc:sldMk cId="1979197907" sldId="267"/>
            <ac:spMk id="2" creationId="{00000000-0000-0000-0000-000000000000}"/>
          </ac:spMkLst>
        </pc:spChg>
        <pc:spChg chg="mod">
          <ac:chgData name="Christine Barbier" userId="5dfaa34461531631" providerId="LiveId" clId="{31801DF6-376D-4DAD-B040-13AA290DBBA4}" dt="2023-10-12T12:15:43.191" v="6246" actId="20577"/>
          <ac:spMkLst>
            <pc:docMk/>
            <pc:sldMk cId="1979197907" sldId="267"/>
            <ac:spMk id="3" creationId="{00000000-0000-0000-0000-000000000000}"/>
          </ac:spMkLst>
        </pc:spChg>
        <pc:spChg chg="mod">
          <ac:chgData name="Christine Barbier" userId="5dfaa34461531631" providerId="LiveId" clId="{31801DF6-376D-4DAD-B040-13AA290DBBA4}" dt="2023-10-12T12:14:40.425" v="6240" actId="14100"/>
          <ac:spMkLst>
            <pc:docMk/>
            <pc:sldMk cId="1979197907" sldId="267"/>
            <ac:spMk id="5" creationId="{00000000-0000-0000-0000-000000000000}"/>
          </ac:spMkLst>
        </pc:spChg>
      </pc:sldChg>
      <pc:sldChg chg="modSp mod">
        <pc:chgData name="Christine Barbier" userId="5dfaa34461531631" providerId="LiveId" clId="{31801DF6-376D-4DAD-B040-13AA290DBBA4}" dt="2023-10-12T11:25:20.028" v="4809" actId="313"/>
        <pc:sldMkLst>
          <pc:docMk/>
          <pc:sldMk cId="1133905927" sldId="270"/>
        </pc:sldMkLst>
        <pc:spChg chg="mod">
          <ac:chgData name="Christine Barbier" userId="5dfaa34461531631" providerId="LiveId" clId="{31801DF6-376D-4DAD-B040-13AA290DBBA4}" dt="2023-10-12T11:25:20.028" v="4809" actId="313"/>
          <ac:spMkLst>
            <pc:docMk/>
            <pc:sldMk cId="1133905927" sldId="270"/>
            <ac:spMk id="2" creationId="{00000000-0000-0000-0000-000000000000}"/>
          </ac:spMkLst>
        </pc:spChg>
      </pc:sldChg>
      <pc:sldChg chg="modSp mod">
        <pc:chgData name="Christine Barbier" userId="5dfaa34461531631" providerId="LiveId" clId="{31801DF6-376D-4DAD-B040-13AA290DBBA4}" dt="2023-10-12T12:47:36.278" v="7643" actId="207"/>
        <pc:sldMkLst>
          <pc:docMk/>
          <pc:sldMk cId="2226925147" sldId="272"/>
        </pc:sldMkLst>
        <pc:spChg chg="mod">
          <ac:chgData name="Christine Barbier" userId="5dfaa34461531631" providerId="LiveId" clId="{31801DF6-376D-4DAD-B040-13AA290DBBA4}" dt="2023-10-12T12:47:36.278" v="7643" actId="207"/>
          <ac:spMkLst>
            <pc:docMk/>
            <pc:sldMk cId="2226925147" sldId="272"/>
            <ac:spMk id="7" creationId="{00000000-0000-0000-0000-000000000000}"/>
          </ac:spMkLst>
        </pc:spChg>
      </pc:sldChg>
      <pc:sldChg chg="modSp mod">
        <pc:chgData name="Christine Barbier" userId="5dfaa34461531631" providerId="LiveId" clId="{31801DF6-376D-4DAD-B040-13AA290DBBA4}" dt="2023-10-12T11:59:44.368" v="5451" actId="27636"/>
        <pc:sldMkLst>
          <pc:docMk/>
          <pc:sldMk cId="393833786" sldId="279"/>
        </pc:sldMkLst>
        <pc:spChg chg="mod">
          <ac:chgData name="Christine Barbier" userId="5dfaa34461531631" providerId="LiveId" clId="{31801DF6-376D-4DAD-B040-13AA290DBBA4}" dt="2023-10-12T11:59:44.368" v="5451" actId="27636"/>
          <ac:spMkLst>
            <pc:docMk/>
            <pc:sldMk cId="393833786" sldId="279"/>
            <ac:spMk id="8" creationId="{00000000-0000-0000-0000-000000000000}"/>
          </ac:spMkLst>
        </pc:spChg>
      </pc:sldChg>
      <pc:sldChg chg="modSp del mod">
        <pc:chgData name="Christine Barbier" userId="5dfaa34461531631" providerId="LiveId" clId="{31801DF6-376D-4DAD-B040-13AA290DBBA4}" dt="2023-10-12T12:30:26.145" v="7076" actId="2696"/>
        <pc:sldMkLst>
          <pc:docMk/>
          <pc:sldMk cId="3640098245" sldId="282"/>
        </pc:sldMkLst>
        <pc:spChg chg="mod">
          <ac:chgData name="Christine Barbier" userId="5dfaa34461531631" providerId="LiveId" clId="{31801DF6-376D-4DAD-B040-13AA290DBBA4}" dt="2023-10-12T12:29:57.297" v="7069" actId="21"/>
          <ac:spMkLst>
            <pc:docMk/>
            <pc:sldMk cId="3640098245" sldId="282"/>
            <ac:spMk id="3" creationId="{00000000-0000-0000-0000-000000000000}"/>
          </ac:spMkLst>
        </pc:spChg>
      </pc:sldChg>
      <pc:sldChg chg="modSp mod">
        <pc:chgData name="Christine Barbier" userId="5dfaa34461531631" providerId="LiveId" clId="{31801DF6-376D-4DAD-B040-13AA290DBBA4}" dt="2023-10-12T11:44:55.342" v="5063" actId="20577"/>
        <pc:sldMkLst>
          <pc:docMk/>
          <pc:sldMk cId="923207436" sldId="283"/>
        </pc:sldMkLst>
        <pc:spChg chg="mod">
          <ac:chgData name="Christine Barbier" userId="5dfaa34461531631" providerId="LiveId" clId="{31801DF6-376D-4DAD-B040-13AA290DBBA4}" dt="2023-10-12T11:44:55.342" v="5063" actId="20577"/>
          <ac:spMkLst>
            <pc:docMk/>
            <pc:sldMk cId="923207436" sldId="283"/>
            <ac:spMk id="3" creationId="{00000000-0000-0000-0000-000000000000}"/>
          </ac:spMkLst>
        </pc:spChg>
      </pc:sldChg>
      <pc:sldChg chg="modSp mod">
        <pc:chgData name="Christine Barbier" userId="5dfaa34461531631" providerId="LiveId" clId="{31801DF6-376D-4DAD-B040-13AA290DBBA4}" dt="2023-10-12T12:48:30.132" v="7655" actId="20577"/>
        <pc:sldMkLst>
          <pc:docMk/>
          <pc:sldMk cId="2317400897" sldId="284"/>
        </pc:sldMkLst>
        <pc:spChg chg="mod">
          <ac:chgData name="Christine Barbier" userId="5dfaa34461531631" providerId="LiveId" clId="{31801DF6-376D-4DAD-B040-13AA290DBBA4}" dt="2023-10-12T12:48:30.132" v="7655" actId="20577"/>
          <ac:spMkLst>
            <pc:docMk/>
            <pc:sldMk cId="2317400897" sldId="284"/>
            <ac:spMk id="2" creationId="{00000000-0000-0000-0000-000000000000}"/>
          </ac:spMkLst>
        </pc:spChg>
        <pc:spChg chg="mod">
          <ac:chgData name="Christine Barbier" userId="5dfaa34461531631" providerId="LiveId" clId="{31801DF6-376D-4DAD-B040-13AA290DBBA4}" dt="2023-10-12T12:33:52.260" v="7214" actId="20577"/>
          <ac:spMkLst>
            <pc:docMk/>
            <pc:sldMk cId="2317400897" sldId="284"/>
            <ac:spMk id="3" creationId="{00000000-0000-0000-0000-000000000000}"/>
          </ac:spMkLst>
        </pc:spChg>
      </pc:sldChg>
      <pc:sldChg chg="modSp mod">
        <pc:chgData name="Christine Barbier" userId="5dfaa34461531631" providerId="LiveId" clId="{31801DF6-376D-4DAD-B040-13AA290DBBA4}" dt="2023-10-12T12:30:20.161" v="7075" actId="27636"/>
        <pc:sldMkLst>
          <pc:docMk/>
          <pc:sldMk cId="3808964551" sldId="286"/>
        </pc:sldMkLst>
        <pc:spChg chg="mod">
          <ac:chgData name="Christine Barbier" userId="5dfaa34461531631" providerId="LiveId" clId="{31801DF6-376D-4DAD-B040-13AA290DBBA4}" dt="2023-10-12T12:19:52.931" v="6704" actId="255"/>
          <ac:spMkLst>
            <pc:docMk/>
            <pc:sldMk cId="3808964551" sldId="286"/>
            <ac:spMk id="2" creationId="{00000000-0000-0000-0000-000000000000}"/>
          </ac:spMkLst>
        </pc:spChg>
        <pc:spChg chg="mod">
          <ac:chgData name="Christine Barbier" userId="5dfaa34461531631" providerId="LiveId" clId="{31801DF6-376D-4DAD-B040-13AA290DBBA4}" dt="2023-10-12T12:30:20.161" v="7075" actId="27636"/>
          <ac:spMkLst>
            <pc:docMk/>
            <pc:sldMk cId="3808964551" sldId="286"/>
            <ac:spMk id="3" creationId="{00000000-0000-0000-0000-000000000000}"/>
          </ac:spMkLst>
        </pc:spChg>
      </pc:sldChg>
      <pc:sldChg chg="modSp mod">
        <pc:chgData name="Christine Barbier" userId="5dfaa34461531631" providerId="LiveId" clId="{31801DF6-376D-4DAD-B040-13AA290DBBA4}" dt="2023-10-12T12:45:18.442" v="7642" actId="113"/>
        <pc:sldMkLst>
          <pc:docMk/>
          <pc:sldMk cId="1660728867" sldId="287"/>
        </pc:sldMkLst>
        <pc:spChg chg="mod">
          <ac:chgData name="Christine Barbier" userId="5dfaa34461531631" providerId="LiveId" clId="{31801DF6-376D-4DAD-B040-13AA290DBBA4}" dt="2023-10-12T12:45:18.442" v="7642" actId="113"/>
          <ac:spMkLst>
            <pc:docMk/>
            <pc:sldMk cId="1660728867" sldId="287"/>
            <ac:spMk id="3" creationId="{00000000-0000-0000-0000-000000000000}"/>
          </ac:spMkLst>
        </pc:spChg>
      </pc:sldChg>
      <pc:sldChg chg="modSp mod">
        <pc:chgData name="Christine Barbier" userId="5dfaa34461531631" providerId="LiveId" clId="{31801DF6-376D-4DAD-B040-13AA290DBBA4}" dt="2023-10-11T11:19:57.751" v="2501" actId="20577"/>
        <pc:sldMkLst>
          <pc:docMk/>
          <pc:sldMk cId="1961218114" sldId="288"/>
        </pc:sldMkLst>
        <pc:spChg chg="mod">
          <ac:chgData name="Christine Barbier" userId="5dfaa34461531631" providerId="LiveId" clId="{31801DF6-376D-4DAD-B040-13AA290DBBA4}" dt="2023-10-11T11:19:57.751" v="2501" actId="20577"/>
          <ac:spMkLst>
            <pc:docMk/>
            <pc:sldMk cId="1961218114" sldId="288"/>
            <ac:spMk id="3" creationId="{00000000-0000-0000-0000-000000000000}"/>
          </ac:spMkLst>
        </pc:spChg>
      </pc:sldChg>
      <pc:sldChg chg="new del">
        <pc:chgData name="Christine Barbier" userId="5dfaa34461531631" providerId="LiveId" clId="{31801DF6-376D-4DAD-B040-13AA290DBBA4}" dt="2023-10-10T14:25:50.563" v="1212" actId="2696"/>
        <pc:sldMkLst>
          <pc:docMk/>
          <pc:sldMk cId="2710691068" sldId="289"/>
        </pc:sldMkLst>
      </pc:sldChg>
      <pc:sldChg chg="new del">
        <pc:chgData name="Christine Barbier" userId="5dfaa34461531631" providerId="LiveId" clId="{31801DF6-376D-4DAD-B040-13AA290DBBA4}" dt="2023-10-10T14:25:55.065" v="1213" actId="2696"/>
        <pc:sldMkLst>
          <pc:docMk/>
          <pc:sldMk cId="56363759" sldId="290"/>
        </pc:sldMkLst>
      </pc:sldChg>
      <pc:sldChg chg="delSp modSp del mod">
        <pc:chgData name="Christine Barbier" userId="5dfaa34461531631" providerId="LiveId" clId="{31801DF6-376D-4DAD-B040-13AA290DBBA4}" dt="2023-10-11T09:45:45.494" v="2340" actId="2696"/>
        <pc:sldMkLst>
          <pc:docMk/>
          <pc:sldMk cId="2854413054" sldId="291"/>
        </pc:sldMkLst>
        <pc:spChg chg="mod">
          <ac:chgData name="Christine Barbier" userId="5dfaa34461531631" providerId="LiveId" clId="{31801DF6-376D-4DAD-B040-13AA290DBBA4}" dt="2023-10-10T13:56:17.969" v="195" actId="20577"/>
          <ac:spMkLst>
            <pc:docMk/>
            <pc:sldMk cId="2854413054" sldId="291"/>
            <ac:spMk id="2" creationId="{00000000-0000-0000-0000-000000000000}"/>
          </ac:spMkLst>
        </pc:spChg>
        <pc:spChg chg="mod">
          <ac:chgData name="Christine Barbier" userId="5dfaa34461531631" providerId="LiveId" clId="{31801DF6-376D-4DAD-B040-13AA290DBBA4}" dt="2023-10-11T09:19:01.741" v="1771" actId="5793"/>
          <ac:spMkLst>
            <pc:docMk/>
            <pc:sldMk cId="2854413054" sldId="291"/>
            <ac:spMk id="3" creationId="{00000000-0000-0000-0000-000000000000}"/>
          </ac:spMkLst>
        </pc:spChg>
        <pc:spChg chg="del mod">
          <ac:chgData name="Christine Barbier" userId="5dfaa34461531631" providerId="LiveId" clId="{31801DF6-376D-4DAD-B040-13AA290DBBA4}" dt="2023-10-10T14:14:05.298" v="838"/>
          <ac:spMkLst>
            <pc:docMk/>
            <pc:sldMk cId="2854413054" sldId="291"/>
            <ac:spMk id="5" creationId="{00000000-0000-0000-0000-000000000000}"/>
          </ac:spMkLst>
        </pc:spChg>
      </pc:sldChg>
      <pc:sldChg chg="modSp add del mod">
        <pc:chgData name="Christine Barbier" userId="5dfaa34461531631" providerId="LiveId" clId="{31801DF6-376D-4DAD-B040-13AA290DBBA4}" dt="2023-10-11T09:32:23.646" v="2002" actId="2696"/>
        <pc:sldMkLst>
          <pc:docMk/>
          <pc:sldMk cId="734832932" sldId="292"/>
        </pc:sldMkLst>
        <pc:spChg chg="mod">
          <ac:chgData name="Christine Barbier" userId="5dfaa34461531631" providerId="LiveId" clId="{31801DF6-376D-4DAD-B040-13AA290DBBA4}" dt="2023-10-10T14:25:41.874" v="1211" actId="5793"/>
          <ac:spMkLst>
            <pc:docMk/>
            <pc:sldMk cId="734832932" sldId="292"/>
            <ac:spMk id="3" creationId="{00000000-0000-0000-0000-000000000000}"/>
          </ac:spMkLst>
        </pc:spChg>
      </pc:sldChg>
      <pc:sldChg chg="modSp mod">
        <pc:chgData name="Christine Barbier" userId="5dfaa34461531631" providerId="LiveId" clId="{31801DF6-376D-4DAD-B040-13AA290DBBA4}" dt="2023-10-12T11:38:45.793" v="4918" actId="20577"/>
        <pc:sldMkLst>
          <pc:docMk/>
          <pc:sldMk cId="3117886967" sldId="293"/>
        </pc:sldMkLst>
        <pc:spChg chg="mod">
          <ac:chgData name="Christine Barbier" userId="5dfaa34461531631" providerId="LiveId" clId="{31801DF6-376D-4DAD-B040-13AA290DBBA4}" dt="2023-10-12T11:13:20.913" v="4454" actId="20577"/>
          <ac:spMkLst>
            <pc:docMk/>
            <pc:sldMk cId="3117886967" sldId="293"/>
            <ac:spMk id="2" creationId="{00000000-0000-0000-0000-000000000000}"/>
          </ac:spMkLst>
        </pc:spChg>
        <pc:spChg chg="mod">
          <ac:chgData name="Christine Barbier" userId="5dfaa34461531631" providerId="LiveId" clId="{31801DF6-376D-4DAD-B040-13AA290DBBA4}" dt="2023-10-12T11:38:45.793" v="4918" actId="20577"/>
          <ac:spMkLst>
            <pc:docMk/>
            <pc:sldMk cId="3117886967" sldId="293"/>
            <ac:spMk id="3" creationId="{00000000-0000-0000-0000-000000000000}"/>
          </ac:spMkLst>
        </pc:spChg>
      </pc:sldChg>
      <pc:sldChg chg="modSp mod">
        <pc:chgData name="Christine Barbier" userId="5dfaa34461531631" providerId="LiveId" clId="{31801DF6-376D-4DAD-B040-13AA290DBBA4}" dt="2023-10-12T11:23:00.952" v="4691" actId="20577"/>
        <pc:sldMkLst>
          <pc:docMk/>
          <pc:sldMk cId="702710630" sldId="294"/>
        </pc:sldMkLst>
        <pc:spChg chg="mod">
          <ac:chgData name="Christine Barbier" userId="5dfaa34461531631" providerId="LiveId" clId="{31801DF6-376D-4DAD-B040-13AA290DBBA4}" dt="2023-10-11T13:20:18.159" v="3294" actId="20577"/>
          <ac:spMkLst>
            <pc:docMk/>
            <pc:sldMk cId="702710630" sldId="294"/>
            <ac:spMk id="2" creationId="{00000000-0000-0000-0000-000000000000}"/>
          </ac:spMkLst>
        </pc:spChg>
        <pc:spChg chg="mod">
          <ac:chgData name="Christine Barbier" userId="5dfaa34461531631" providerId="LiveId" clId="{31801DF6-376D-4DAD-B040-13AA290DBBA4}" dt="2023-10-12T11:23:00.952" v="4691" actId="20577"/>
          <ac:spMkLst>
            <pc:docMk/>
            <pc:sldMk cId="702710630" sldId="294"/>
            <ac:spMk id="3" creationId="{00000000-0000-0000-0000-000000000000}"/>
          </ac:spMkLst>
        </pc:spChg>
      </pc:sldChg>
      <pc:sldChg chg="modSp del mod">
        <pc:chgData name="Christine Barbier" userId="5dfaa34461531631" providerId="LiveId" clId="{31801DF6-376D-4DAD-B040-13AA290DBBA4}" dt="2023-10-11T11:36:28.917" v="3212" actId="2696"/>
        <pc:sldMkLst>
          <pc:docMk/>
          <pc:sldMk cId="436560799" sldId="295"/>
        </pc:sldMkLst>
        <pc:spChg chg="mod">
          <ac:chgData name="Christine Barbier" userId="5dfaa34461531631" providerId="LiveId" clId="{31801DF6-376D-4DAD-B040-13AA290DBBA4}" dt="2023-10-11T09:41:15.721" v="2298" actId="20577"/>
          <ac:spMkLst>
            <pc:docMk/>
            <pc:sldMk cId="436560799" sldId="295"/>
            <ac:spMk id="7" creationId="{00000000-0000-0000-0000-000000000000}"/>
          </ac:spMkLst>
        </pc:spChg>
        <pc:spChg chg="mod">
          <ac:chgData name="Christine Barbier" userId="5dfaa34461531631" providerId="LiveId" clId="{31801DF6-376D-4DAD-B040-13AA290DBBA4}" dt="2023-10-11T09:53:56.937" v="2467" actId="14100"/>
          <ac:spMkLst>
            <pc:docMk/>
            <pc:sldMk cId="436560799" sldId="295"/>
            <ac:spMk id="8" creationId="{00000000-0000-0000-0000-000000000000}"/>
          </ac:spMkLst>
        </pc:spChg>
        <pc:spChg chg="mod">
          <ac:chgData name="Christine Barbier" userId="5dfaa34461531631" providerId="LiveId" clId="{31801DF6-376D-4DAD-B040-13AA290DBBA4}" dt="2023-10-11T09:41:13.528" v="2292" actId="27636"/>
          <ac:spMkLst>
            <pc:docMk/>
            <pc:sldMk cId="436560799" sldId="295"/>
            <ac:spMk id="9" creationId="{00000000-0000-0000-0000-000000000000}"/>
          </ac:spMkLst>
        </pc:spChg>
      </pc:sldChg>
      <pc:sldChg chg="modSp add mod">
        <pc:chgData name="Christine Barbier" userId="5dfaa34461531631" providerId="LiveId" clId="{31801DF6-376D-4DAD-B040-13AA290DBBA4}" dt="2023-10-12T11:21:18.580" v="4661" actId="20577"/>
        <pc:sldMkLst>
          <pc:docMk/>
          <pc:sldMk cId="989826259" sldId="296"/>
        </pc:sldMkLst>
        <pc:spChg chg="mod">
          <ac:chgData name="Christine Barbier" userId="5dfaa34461531631" providerId="LiveId" clId="{31801DF6-376D-4DAD-B040-13AA290DBBA4}" dt="2023-10-12T11:20:44.196" v="4632" actId="20577"/>
          <ac:spMkLst>
            <pc:docMk/>
            <pc:sldMk cId="989826259" sldId="296"/>
            <ac:spMk id="2" creationId="{00000000-0000-0000-0000-000000000000}"/>
          </ac:spMkLst>
        </pc:spChg>
        <pc:spChg chg="mod">
          <ac:chgData name="Christine Barbier" userId="5dfaa34461531631" providerId="LiveId" clId="{31801DF6-376D-4DAD-B040-13AA290DBBA4}" dt="2023-10-12T11:21:18.580" v="4661" actId="20577"/>
          <ac:spMkLst>
            <pc:docMk/>
            <pc:sldMk cId="989826259" sldId="296"/>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85558" cy="502835"/>
          </a:xfrm>
          <a:prstGeom prst="rect">
            <a:avLst/>
          </a:prstGeom>
        </p:spPr>
        <p:txBody>
          <a:bodyPr vert="horz" lIns="96634" tIns="48317" rIns="96634" bIns="48317" rtlCol="0"/>
          <a:lstStyle>
            <a:lvl1pPr algn="l">
              <a:defRPr sz="1300"/>
            </a:lvl1pPr>
          </a:lstStyle>
          <a:p>
            <a:endParaRPr lang="fr-FR"/>
          </a:p>
        </p:txBody>
      </p:sp>
      <p:sp>
        <p:nvSpPr>
          <p:cNvPr id="3" name="Espace réservé de la date 2"/>
          <p:cNvSpPr>
            <a:spLocks noGrp="1"/>
          </p:cNvSpPr>
          <p:nvPr>
            <p:ph type="dt" sz="quarter" idx="1"/>
          </p:nvPr>
        </p:nvSpPr>
        <p:spPr>
          <a:xfrm>
            <a:off x="3902597" y="0"/>
            <a:ext cx="2985558" cy="502835"/>
          </a:xfrm>
          <a:prstGeom prst="rect">
            <a:avLst/>
          </a:prstGeom>
        </p:spPr>
        <p:txBody>
          <a:bodyPr vert="horz" lIns="96634" tIns="48317" rIns="96634" bIns="48317" rtlCol="0"/>
          <a:lstStyle>
            <a:lvl1pPr algn="r">
              <a:defRPr sz="1300"/>
            </a:lvl1pPr>
          </a:lstStyle>
          <a:p>
            <a:fld id="{BD58351B-D69C-4DDC-AAFB-33D0DC109997}" type="datetimeFigureOut">
              <a:rPr lang="fr-FR" smtClean="0"/>
              <a:t>15/10/2023</a:t>
            </a:fld>
            <a:endParaRPr lang="fr-FR"/>
          </a:p>
        </p:txBody>
      </p:sp>
      <p:sp>
        <p:nvSpPr>
          <p:cNvPr id="4" name="Espace réservé du pied de page 3"/>
          <p:cNvSpPr>
            <a:spLocks noGrp="1"/>
          </p:cNvSpPr>
          <p:nvPr>
            <p:ph type="ftr" sz="quarter" idx="2"/>
          </p:nvPr>
        </p:nvSpPr>
        <p:spPr>
          <a:xfrm>
            <a:off x="0" y="9519055"/>
            <a:ext cx="2985558" cy="502834"/>
          </a:xfrm>
          <a:prstGeom prst="rect">
            <a:avLst/>
          </a:prstGeom>
        </p:spPr>
        <p:txBody>
          <a:bodyPr vert="horz" lIns="96634" tIns="48317" rIns="96634" bIns="48317" rtlCol="0" anchor="b"/>
          <a:lstStyle>
            <a:lvl1pPr algn="l">
              <a:defRPr sz="1300"/>
            </a:lvl1pPr>
          </a:lstStyle>
          <a:p>
            <a:endParaRPr lang="fr-FR"/>
          </a:p>
        </p:txBody>
      </p:sp>
      <p:sp>
        <p:nvSpPr>
          <p:cNvPr id="5" name="Espace réservé du numéro de diapositive 4"/>
          <p:cNvSpPr>
            <a:spLocks noGrp="1"/>
          </p:cNvSpPr>
          <p:nvPr>
            <p:ph type="sldNum" sz="quarter" idx="3"/>
          </p:nvPr>
        </p:nvSpPr>
        <p:spPr>
          <a:xfrm>
            <a:off x="3902597" y="9519055"/>
            <a:ext cx="2985558" cy="502834"/>
          </a:xfrm>
          <a:prstGeom prst="rect">
            <a:avLst/>
          </a:prstGeom>
        </p:spPr>
        <p:txBody>
          <a:bodyPr vert="horz" lIns="96634" tIns="48317" rIns="96634" bIns="48317" rtlCol="0" anchor="b"/>
          <a:lstStyle>
            <a:lvl1pPr algn="r">
              <a:defRPr sz="1300"/>
            </a:lvl1pPr>
          </a:lstStyle>
          <a:p>
            <a:fld id="{F95994F4-2A1A-4DD5-AF5D-64E8CEB521E5}" type="slidenum">
              <a:rPr lang="fr-FR" smtClean="0"/>
              <a:t>‹N°›</a:t>
            </a:fld>
            <a:endParaRPr lang="fr-FR"/>
          </a:p>
        </p:txBody>
      </p:sp>
    </p:spTree>
    <p:extLst>
      <p:ext uri="{BB962C8B-B14F-4D97-AF65-F5344CB8AC3E}">
        <p14:creationId xmlns:p14="http://schemas.microsoft.com/office/powerpoint/2010/main" val="21076444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85558" cy="502835"/>
          </a:xfrm>
          <a:prstGeom prst="rect">
            <a:avLst/>
          </a:prstGeom>
        </p:spPr>
        <p:txBody>
          <a:bodyPr vert="horz" lIns="96634" tIns="48317" rIns="96634" bIns="48317" rtlCol="0"/>
          <a:lstStyle>
            <a:lvl1pPr algn="l">
              <a:defRPr sz="1300"/>
            </a:lvl1pPr>
          </a:lstStyle>
          <a:p>
            <a:endParaRPr lang="fr-FR"/>
          </a:p>
        </p:txBody>
      </p:sp>
      <p:sp>
        <p:nvSpPr>
          <p:cNvPr id="3" name="Espace réservé de la date 2"/>
          <p:cNvSpPr>
            <a:spLocks noGrp="1"/>
          </p:cNvSpPr>
          <p:nvPr>
            <p:ph type="dt" idx="1"/>
          </p:nvPr>
        </p:nvSpPr>
        <p:spPr>
          <a:xfrm>
            <a:off x="3902597" y="0"/>
            <a:ext cx="2985558" cy="502835"/>
          </a:xfrm>
          <a:prstGeom prst="rect">
            <a:avLst/>
          </a:prstGeom>
        </p:spPr>
        <p:txBody>
          <a:bodyPr vert="horz" lIns="96634" tIns="48317" rIns="96634" bIns="48317" rtlCol="0"/>
          <a:lstStyle>
            <a:lvl1pPr algn="r">
              <a:defRPr sz="1300"/>
            </a:lvl1pPr>
          </a:lstStyle>
          <a:p>
            <a:fld id="{0D4A8365-FCFF-4963-8EF3-1840505C9663}" type="datetimeFigureOut">
              <a:rPr lang="fr-FR" smtClean="0"/>
              <a:t>15/10/2023</a:t>
            </a:fld>
            <a:endParaRPr lang="fr-FR"/>
          </a:p>
        </p:txBody>
      </p:sp>
      <p:sp>
        <p:nvSpPr>
          <p:cNvPr id="4" name="Espace réservé de l'image des diapositives 3"/>
          <p:cNvSpPr>
            <a:spLocks noGrp="1" noRot="1" noChangeAspect="1"/>
          </p:cNvSpPr>
          <p:nvPr>
            <p:ph type="sldImg" idx="2"/>
          </p:nvPr>
        </p:nvSpPr>
        <p:spPr>
          <a:xfrm>
            <a:off x="438150" y="1252538"/>
            <a:ext cx="6013450" cy="3382962"/>
          </a:xfrm>
          <a:prstGeom prst="rect">
            <a:avLst/>
          </a:prstGeom>
          <a:noFill/>
          <a:ln w="12700">
            <a:solidFill>
              <a:prstClr val="black"/>
            </a:solidFill>
          </a:ln>
        </p:spPr>
        <p:txBody>
          <a:bodyPr vert="horz" lIns="96634" tIns="48317" rIns="96634" bIns="48317" rtlCol="0" anchor="ctr"/>
          <a:lstStyle/>
          <a:p>
            <a:endParaRPr lang="fr-FR"/>
          </a:p>
        </p:txBody>
      </p:sp>
      <p:sp>
        <p:nvSpPr>
          <p:cNvPr id="5" name="Espace réservé des commentaires 4"/>
          <p:cNvSpPr>
            <a:spLocks noGrp="1"/>
          </p:cNvSpPr>
          <p:nvPr>
            <p:ph type="body" sz="quarter" idx="3"/>
          </p:nvPr>
        </p:nvSpPr>
        <p:spPr>
          <a:xfrm>
            <a:off x="688975" y="4823034"/>
            <a:ext cx="5511800" cy="3946118"/>
          </a:xfrm>
          <a:prstGeom prst="rect">
            <a:avLst/>
          </a:prstGeom>
        </p:spPr>
        <p:txBody>
          <a:bodyPr vert="horz" lIns="96634" tIns="48317" rIns="96634" bIns="48317"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519055"/>
            <a:ext cx="2985558" cy="502834"/>
          </a:xfrm>
          <a:prstGeom prst="rect">
            <a:avLst/>
          </a:prstGeom>
        </p:spPr>
        <p:txBody>
          <a:bodyPr vert="horz" lIns="96634" tIns="48317" rIns="96634" bIns="48317" rtlCol="0" anchor="b"/>
          <a:lstStyle>
            <a:lvl1pPr algn="l">
              <a:defRPr sz="1300"/>
            </a:lvl1pPr>
          </a:lstStyle>
          <a:p>
            <a:endParaRPr lang="fr-FR"/>
          </a:p>
        </p:txBody>
      </p:sp>
      <p:sp>
        <p:nvSpPr>
          <p:cNvPr id="7" name="Espace réservé du numéro de diapositive 6"/>
          <p:cNvSpPr>
            <a:spLocks noGrp="1"/>
          </p:cNvSpPr>
          <p:nvPr>
            <p:ph type="sldNum" sz="quarter" idx="5"/>
          </p:nvPr>
        </p:nvSpPr>
        <p:spPr>
          <a:xfrm>
            <a:off x="3902597" y="9519055"/>
            <a:ext cx="2985558" cy="502834"/>
          </a:xfrm>
          <a:prstGeom prst="rect">
            <a:avLst/>
          </a:prstGeom>
        </p:spPr>
        <p:txBody>
          <a:bodyPr vert="horz" lIns="96634" tIns="48317" rIns="96634" bIns="48317" rtlCol="0" anchor="b"/>
          <a:lstStyle>
            <a:lvl1pPr algn="r">
              <a:defRPr sz="1300"/>
            </a:lvl1pPr>
          </a:lstStyle>
          <a:p>
            <a:fld id="{1D58F6B7-1FE1-469A-A6F0-4F10C63D76C4}" type="slidenum">
              <a:rPr lang="fr-FR" smtClean="0"/>
              <a:t>‹N°›</a:t>
            </a:fld>
            <a:endParaRPr lang="fr-FR"/>
          </a:p>
        </p:txBody>
      </p:sp>
    </p:spTree>
    <p:extLst>
      <p:ext uri="{BB962C8B-B14F-4D97-AF65-F5344CB8AC3E}">
        <p14:creationId xmlns:p14="http://schemas.microsoft.com/office/powerpoint/2010/main" val="18238913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1D58F6B7-1FE1-469A-A6F0-4F10C63D76C4}" type="slidenum">
              <a:rPr lang="fr-FR" smtClean="0"/>
              <a:t>9</a:t>
            </a:fld>
            <a:endParaRPr lang="fr-FR"/>
          </a:p>
        </p:txBody>
      </p:sp>
    </p:spTree>
    <p:extLst>
      <p:ext uri="{BB962C8B-B14F-4D97-AF65-F5344CB8AC3E}">
        <p14:creationId xmlns:p14="http://schemas.microsoft.com/office/powerpoint/2010/main" val="12729566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cxnSp>
        <p:nvCxnSpPr>
          <p:cNvPr id="4" name="Straight Connector 7"/>
          <p:cNvCxnSpPr/>
          <p:nvPr/>
        </p:nvCxnSpPr>
        <p:spPr>
          <a:xfrm>
            <a:off x="914400" y="3398839"/>
            <a:ext cx="10464800" cy="158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914400" y="1371601"/>
            <a:ext cx="10464800" cy="1927225"/>
          </a:xfrm>
        </p:spPr>
        <p:txBody>
          <a:bodyPr anchor="b">
            <a:noAutofit/>
          </a:bodyPr>
          <a:lstStyle>
            <a:lvl1pPr>
              <a:defRPr sz="5400" cap="all" baseline="0"/>
            </a:lvl1pPr>
          </a:lstStyle>
          <a:p>
            <a:r>
              <a:rPr lang="fr-FR"/>
              <a:t>Modifiez le style du titre</a:t>
            </a:r>
            <a:endParaRPr lang="en-US" dirty="0"/>
          </a:p>
        </p:txBody>
      </p:sp>
      <p:sp>
        <p:nvSpPr>
          <p:cNvPr id="3" name="Subtitle 2"/>
          <p:cNvSpPr>
            <a:spLocks noGrp="1"/>
          </p:cNvSpPr>
          <p:nvPr>
            <p:ph type="subTitle" idx="1"/>
          </p:nvPr>
        </p:nvSpPr>
        <p:spPr>
          <a:xfrm>
            <a:off x="914400" y="3505200"/>
            <a:ext cx="85344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Modifier le style des sous-titres du masque</a:t>
            </a:r>
            <a:endParaRPr lang="en-US" dirty="0"/>
          </a:p>
        </p:txBody>
      </p:sp>
      <p:sp>
        <p:nvSpPr>
          <p:cNvPr id="5" name="Footer Placeholder 4"/>
          <p:cNvSpPr>
            <a:spLocks noGrp="1"/>
          </p:cNvSpPr>
          <p:nvPr>
            <p:ph type="ftr" sz="quarter" idx="10"/>
          </p:nvPr>
        </p:nvSpPr>
        <p:spPr/>
        <p:txBody>
          <a:bodyPr/>
          <a:lstStyle>
            <a:lvl1pPr algn="ctr">
              <a:defRPr sz="1200">
                <a:solidFill>
                  <a:schemeClr val="bg1"/>
                </a:solidFill>
              </a:defRPr>
            </a:lvl1pPr>
          </a:lstStyle>
          <a:p>
            <a:endParaRPr lang="fr-FR"/>
          </a:p>
        </p:txBody>
      </p:sp>
      <p:sp>
        <p:nvSpPr>
          <p:cNvPr id="6" name="Slide Number Placeholder 5"/>
          <p:cNvSpPr>
            <a:spLocks noGrp="1"/>
          </p:cNvSpPr>
          <p:nvPr>
            <p:ph type="sldNum" sz="quarter" idx="11"/>
          </p:nvPr>
        </p:nvSpPr>
        <p:spPr/>
        <p:txBody>
          <a:bodyPr/>
          <a:lstStyle>
            <a:lvl1pPr>
              <a:defRPr/>
            </a:lvl1pPr>
          </a:lstStyle>
          <a:p>
            <a:fld id="{1681A4FD-0785-4C0B-BE86-FEA06370C648}" type="slidenum">
              <a:rPr lang="fr-FR" smtClean="0"/>
              <a:t>‹N°›</a:t>
            </a:fld>
            <a:endParaRPr lang="fr-FR"/>
          </a:p>
        </p:txBody>
      </p:sp>
    </p:spTree>
    <p:extLst>
      <p:ext uri="{BB962C8B-B14F-4D97-AF65-F5344CB8AC3E}">
        <p14:creationId xmlns:p14="http://schemas.microsoft.com/office/powerpoint/2010/main" val="19894682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fr-FR"/>
              <a:t>Modifiez le style du titre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a:t>Modifier le style des sous-titres du masque</a:t>
            </a:r>
            <a:endParaRPr lang="en-US"/>
          </a:p>
        </p:txBody>
      </p:sp>
      <p:sp>
        <p:nvSpPr>
          <p:cNvPr id="4" name="Rectangle 4"/>
          <p:cNvSpPr>
            <a:spLocks noGrp="1" noChangeArrowheads="1"/>
          </p:cNvSpPr>
          <p:nvPr>
            <p:ph type="dt" sz="half" idx="10"/>
          </p:nvPr>
        </p:nvSpPr>
        <p:spPr>
          <a:ln/>
        </p:spPr>
        <p:txBody>
          <a:bodyPr/>
          <a:lstStyle>
            <a:lvl1pPr>
              <a:defRPr/>
            </a:lvl1pPr>
          </a:lstStyle>
          <a:p>
            <a:endParaRPr lang="fr-FR" alt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fld id="{00FA0FF5-5660-4842-9BCE-8304993BBCEF}" type="slidenum">
              <a:rPr lang="fr-FR" altLang="fr-FR"/>
              <a:pPr/>
              <a:t>‹N°›</a:t>
            </a:fld>
            <a:endParaRPr lang="fr-FR" altLang="fr-FR"/>
          </a:p>
        </p:txBody>
      </p:sp>
    </p:spTree>
    <p:extLst>
      <p:ext uri="{BB962C8B-B14F-4D97-AF65-F5344CB8AC3E}">
        <p14:creationId xmlns:p14="http://schemas.microsoft.com/office/powerpoint/2010/main" val="3220067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Rectangle 4"/>
          <p:cNvSpPr>
            <a:spLocks noGrp="1" noChangeArrowheads="1"/>
          </p:cNvSpPr>
          <p:nvPr>
            <p:ph type="dt" sz="half" idx="10"/>
          </p:nvPr>
        </p:nvSpPr>
        <p:spPr>
          <a:ln/>
        </p:spPr>
        <p:txBody>
          <a:bodyPr/>
          <a:lstStyle>
            <a:lvl1pPr>
              <a:defRPr/>
            </a:lvl1pPr>
          </a:lstStyle>
          <a:p>
            <a:endParaRPr lang="fr-FR" alt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fld id="{D20B7DB9-2D23-480B-AA48-8FCF369E29C8}" type="slidenum">
              <a:rPr lang="fr-FR" altLang="fr-FR"/>
              <a:pPr/>
              <a:t>‹N°›</a:t>
            </a:fld>
            <a:endParaRPr lang="fr-FR" altLang="fr-FR"/>
          </a:p>
        </p:txBody>
      </p:sp>
    </p:spTree>
    <p:extLst>
      <p:ext uri="{BB962C8B-B14F-4D97-AF65-F5344CB8AC3E}">
        <p14:creationId xmlns:p14="http://schemas.microsoft.com/office/powerpoint/2010/main" val="23586726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fr-FR"/>
              <a:t>Modifiez le style du titre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a:t>Modifier les styles du texte du masque</a:t>
            </a:r>
          </a:p>
        </p:txBody>
      </p:sp>
      <p:sp>
        <p:nvSpPr>
          <p:cNvPr id="4" name="Rectangle 4"/>
          <p:cNvSpPr>
            <a:spLocks noGrp="1" noChangeArrowheads="1"/>
          </p:cNvSpPr>
          <p:nvPr>
            <p:ph type="dt" sz="half" idx="10"/>
          </p:nvPr>
        </p:nvSpPr>
        <p:spPr>
          <a:ln/>
        </p:spPr>
        <p:txBody>
          <a:bodyPr/>
          <a:lstStyle>
            <a:lvl1pPr>
              <a:defRPr/>
            </a:lvl1pPr>
          </a:lstStyle>
          <a:p>
            <a:endParaRPr lang="fr-FR" alt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fld id="{354D640A-C04C-4AFD-906D-4A2D0F096B3D}" type="slidenum">
              <a:rPr lang="fr-FR" altLang="fr-FR"/>
              <a:pPr/>
              <a:t>‹N°›</a:t>
            </a:fld>
            <a:endParaRPr lang="fr-FR" altLang="fr-FR"/>
          </a:p>
        </p:txBody>
      </p:sp>
    </p:spTree>
    <p:extLst>
      <p:ext uri="{BB962C8B-B14F-4D97-AF65-F5344CB8AC3E}">
        <p14:creationId xmlns:p14="http://schemas.microsoft.com/office/powerpoint/2010/main" val="34739496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Rectangle 4"/>
          <p:cNvSpPr>
            <a:spLocks noGrp="1" noChangeArrowheads="1"/>
          </p:cNvSpPr>
          <p:nvPr>
            <p:ph type="dt" sz="half" idx="10"/>
          </p:nvPr>
        </p:nvSpPr>
        <p:spPr>
          <a:ln/>
        </p:spPr>
        <p:txBody>
          <a:bodyPr/>
          <a:lstStyle>
            <a:lvl1pPr>
              <a:defRPr/>
            </a:lvl1pPr>
          </a:lstStyle>
          <a:p>
            <a:endParaRPr lang="fr-FR" alt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fld id="{201DAE5E-BDC4-49E2-8839-6FF00042DFE0}" type="slidenum">
              <a:rPr lang="fr-FR" altLang="fr-FR"/>
              <a:pPr/>
              <a:t>‹N°›</a:t>
            </a:fld>
            <a:endParaRPr lang="fr-FR" altLang="fr-FR"/>
          </a:p>
        </p:txBody>
      </p:sp>
    </p:spTree>
    <p:extLst>
      <p:ext uri="{BB962C8B-B14F-4D97-AF65-F5344CB8AC3E}">
        <p14:creationId xmlns:p14="http://schemas.microsoft.com/office/powerpoint/2010/main" val="1311969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fr-FR"/>
              <a:t>Modifiez le style du titre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7" name="Rectangle 4"/>
          <p:cNvSpPr>
            <a:spLocks noGrp="1" noChangeArrowheads="1"/>
          </p:cNvSpPr>
          <p:nvPr>
            <p:ph type="dt" sz="half" idx="10"/>
          </p:nvPr>
        </p:nvSpPr>
        <p:spPr>
          <a:ln/>
        </p:spPr>
        <p:txBody>
          <a:bodyPr/>
          <a:lstStyle>
            <a:lvl1pPr>
              <a:defRPr/>
            </a:lvl1pPr>
          </a:lstStyle>
          <a:p>
            <a:endParaRPr lang="fr-FR" altLang="fr-FR"/>
          </a:p>
        </p:txBody>
      </p:sp>
      <p:sp>
        <p:nvSpPr>
          <p:cNvPr id="8" name="Rectangle 5"/>
          <p:cNvSpPr>
            <a:spLocks noGrp="1" noChangeArrowheads="1"/>
          </p:cNvSpPr>
          <p:nvPr>
            <p:ph type="ftr" sz="quarter" idx="11"/>
          </p:nvPr>
        </p:nvSpPr>
        <p:spPr>
          <a:ln/>
        </p:spPr>
        <p:txBody>
          <a:bodyPr/>
          <a:lstStyle>
            <a:lvl1pPr>
              <a:defRPr/>
            </a:lvl1pPr>
          </a:lstStyle>
          <a:p>
            <a:pPr>
              <a:defRPr/>
            </a:pPr>
            <a:endParaRPr lang="fr-FR"/>
          </a:p>
        </p:txBody>
      </p:sp>
      <p:sp>
        <p:nvSpPr>
          <p:cNvPr id="9" name="Rectangle 6"/>
          <p:cNvSpPr>
            <a:spLocks noGrp="1" noChangeArrowheads="1"/>
          </p:cNvSpPr>
          <p:nvPr>
            <p:ph type="sldNum" sz="quarter" idx="12"/>
          </p:nvPr>
        </p:nvSpPr>
        <p:spPr>
          <a:ln/>
        </p:spPr>
        <p:txBody>
          <a:bodyPr/>
          <a:lstStyle>
            <a:lvl1pPr>
              <a:defRPr/>
            </a:lvl1pPr>
          </a:lstStyle>
          <a:p>
            <a:fld id="{6479AB62-727E-4462-9DF6-6E0C8AE294AB}" type="slidenum">
              <a:rPr lang="fr-FR" altLang="fr-FR"/>
              <a:pPr/>
              <a:t>‹N°›</a:t>
            </a:fld>
            <a:endParaRPr lang="fr-FR" altLang="fr-FR"/>
          </a:p>
        </p:txBody>
      </p:sp>
    </p:spTree>
    <p:extLst>
      <p:ext uri="{BB962C8B-B14F-4D97-AF65-F5344CB8AC3E}">
        <p14:creationId xmlns:p14="http://schemas.microsoft.com/office/powerpoint/2010/main" val="2584820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Rectangle 4"/>
          <p:cNvSpPr>
            <a:spLocks noGrp="1" noChangeArrowheads="1"/>
          </p:cNvSpPr>
          <p:nvPr>
            <p:ph type="dt" sz="half" idx="10"/>
          </p:nvPr>
        </p:nvSpPr>
        <p:spPr>
          <a:ln/>
        </p:spPr>
        <p:txBody>
          <a:bodyPr/>
          <a:lstStyle>
            <a:lvl1pPr>
              <a:defRPr/>
            </a:lvl1pPr>
          </a:lstStyle>
          <a:p>
            <a:endParaRPr lang="fr-FR" alt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ln/>
        </p:spPr>
        <p:txBody>
          <a:bodyPr/>
          <a:lstStyle>
            <a:lvl1pPr>
              <a:defRPr/>
            </a:lvl1pPr>
          </a:lstStyle>
          <a:p>
            <a:fld id="{2B03D3CB-FCC9-426D-8C02-558B422E9A6F}" type="slidenum">
              <a:rPr lang="fr-FR" altLang="fr-FR"/>
              <a:pPr/>
              <a:t>‹N°›</a:t>
            </a:fld>
            <a:endParaRPr lang="fr-FR" altLang="fr-FR"/>
          </a:p>
        </p:txBody>
      </p:sp>
    </p:spTree>
    <p:extLst>
      <p:ext uri="{BB962C8B-B14F-4D97-AF65-F5344CB8AC3E}">
        <p14:creationId xmlns:p14="http://schemas.microsoft.com/office/powerpoint/2010/main" val="8424445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endParaRPr lang="fr-FR" alt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ln/>
        </p:spPr>
        <p:txBody>
          <a:bodyPr/>
          <a:lstStyle>
            <a:lvl1pPr>
              <a:defRPr/>
            </a:lvl1pPr>
          </a:lstStyle>
          <a:p>
            <a:fld id="{E157CFEA-0C5C-41F4-9605-878DE6B71D98}" type="slidenum">
              <a:rPr lang="fr-FR" altLang="fr-FR"/>
              <a:pPr/>
              <a:t>‹N°›</a:t>
            </a:fld>
            <a:endParaRPr lang="fr-FR" altLang="fr-FR"/>
          </a:p>
        </p:txBody>
      </p:sp>
    </p:spTree>
    <p:extLst>
      <p:ext uri="{BB962C8B-B14F-4D97-AF65-F5344CB8AC3E}">
        <p14:creationId xmlns:p14="http://schemas.microsoft.com/office/powerpoint/2010/main" val="23538781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fr-FR"/>
              <a:t>Modifiez le style du titre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5" name="Rectangle 4"/>
          <p:cNvSpPr>
            <a:spLocks noGrp="1" noChangeArrowheads="1"/>
          </p:cNvSpPr>
          <p:nvPr>
            <p:ph type="dt" sz="half" idx="10"/>
          </p:nvPr>
        </p:nvSpPr>
        <p:spPr>
          <a:ln/>
        </p:spPr>
        <p:txBody>
          <a:bodyPr/>
          <a:lstStyle>
            <a:lvl1pPr>
              <a:defRPr/>
            </a:lvl1pPr>
          </a:lstStyle>
          <a:p>
            <a:endParaRPr lang="fr-FR" alt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fld id="{87EB6BD1-A486-4EFC-AE4D-AE852EF5E202}" type="slidenum">
              <a:rPr lang="fr-FR" altLang="fr-FR"/>
              <a:pPr/>
              <a:t>‹N°›</a:t>
            </a:fld>
            <a:endParaRPr lang="fr-FR" altLang="fr-FR"/>
          </a:p>
        </p:txBody>
      </p:sp>
    </p:spTree>
    <p:extLst>
      <p:ext uri="{BB962C8B-B14F-4D97-AF65-F5344CB8AC3E}">
        <p14:creationId xmlns:p14="http://schemas.microsoft.com/office/powerpoint/2010/main" val="25344135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fr-FR"/>
              <a:t>Modifiez le style du titre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FR" noProof="0"/>
              <a:t>Cliquez sur l'icône pour ajouter une image</a:t>
            </a:r>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5" name="Rectangle 4"/>
          <p:cNvSpPr>
            <a:spLocks noGrp="1" noChangeArrowheads="1"/>
          </p:cNvSpPr>
          <p:nvPr>
            <p:ph type="dt" sz="half" idx="10"/>
          </p:nvPr>
        </p:nvSpPr>
        <p:spPr>
          <a:ln/>
        </p:spPr>
        <p:txBody>
          <a:bodyPr/>
          <a:lstStyle>
            <a:lvl1pPr>
              <a:defRPr/>
            </a:lvl1pPr>
          </a:lstStyle>
          <a:p>
            <a:endParaRPr lang="fr-FR" alt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fld id="{82ADDDC9-CC17-4D70-8434-6E87A4A406F7}" type="slidenum">
              <a:rPr lang="fr-FR" altLang="fr-FR"/>
              <a:pPr/>
              <a:t>‹N°›</a:t>
            </a:fld>
            <a:endParaRPr lang="fr-FR" altLang="fr-FR"/>
          </a:p>
        </p:txBody>
      </p:sp>
    </p:spTree>
    <p:extLst>
      <p:ext uri="{BB962C8B-B14F-4D97-AF65-F5344CB8AC3E}">
        <p14:creationId xmlns:p14="http://schemas.microsoft.com/office/powerpoint/2010/main" val="565742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Vertical Text Placeholder 2"/>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Rectangle 4"/>
          <p:cNvSpPr>
            <a:spLocks noGrp="1" noChangeArrowheads="1"/>
          </p:cNvSpPr>
          <p:nvPr>
            <p:ph type="dt" sz="half" idx="10"/>
          </p:nvPr>
        </p:nvSpPr>
        <p:spPr>
          <a:ln/>
        </p:spPr>
        <p:txBody>
          <a:bodyPr/>
          <a:lstStyle>
            <a:lvl1pPr>
              <a:defRPr/>
            </a:lvl1pPr>
          </a:lstStyle>
          <a:p>
            <a:endParaRPr lang="fr-FR" alt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fld id="{3E10BD29-97F1-4B15-915D-F90B98394BAA}" type="slidenum">
              <a:rPr lang="fr-FR" altLang="fr-FR"/>
              <a:pPr/>
              <a:t>‹N°›</a:t>
            </a:fld>
            <a:endParaRPr lang="fr-FR" altLang="fr-FR"/>
          </a:p>
        </p:txBody>
      </p:sp>
    </p:spTree>
    <p:extLst>
      <p:ext uri="{BB962C8B-B14F-4D97-AF65-F5344CB8AC3E}">
        <p14:creationId xmlns:p14="http://schemas.microsoft.com/office/powerpoint/2010/main" val="33653970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idx="1"/>
          </p:nvPr>
        </p:nvSpPr>
        <p:spPr/>
        <p:txBody>
          <a:bodyPr/>
          <a:lstStyle>
            <a:lvl1pPr marL="182563" indent="-182563">
              <a:buClr>
                <a:srgbClr val="FF0000"/>
              </a:buClr>
              <a:buFont typeface="Wingdings" panose="05000000000000000000" pitchFamily="2" charset="2"/>
              <a:buChar char="Ø"/>
              <a:defRPr/>
            </a:lvl1pPr>
            <a:lvl2pPr>
              <a:buClrTx/>
              <a:defRPr/>
            </a:lvl2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Footer Placeholder 4"/>
          <p:cNvSpPr>
            <a:spLocks noGrp="1"/>
          </p:cNvSpPr>
          <p:nvPr>
            <p:ph type="ftr" sz="quarter" idx="10"/>
          </p:nvPr>
        </p:nvSpPr>
        <p:spPr/>
        <p:txBody>
          <a:bodyPr/>
          <a:lstStyle>
            <a:lvl1pPr>
              <a:defRPr/>
            </a:lvl1pPr>
          </a:lstStyle>
          <a:p>
            <a:endParaRPr lang="fr-FR"/>
          </a:p>
        </p:txBody>
      </p:sp>
      <p:sp>
        <p:nvSpPr>
          <p:cNvPr id="5" name="Slide Number Placeholder 5"/>
          <p:cNvSpPr>
            <a:spLocks noGrp="1"/>
          </p:cNvSpPr>
          <p:nvPr>
            <p:ph type="sldNum" sz="quarter" idx="11"/>
          </p:nvPr>
        </p:nvSpPr>
        <p:spPr/>
        <p:txBody>
          <a:bodyPr/>
          <a:lstStyle>
            <a:lvl1pPr>
              <a:defRPr/>
            </a:lvl1pPr>
          </a:lstStyle>
          <a:p>
            <a:fld id="{1681A4FD-0785-4C0B-BE86-FEA06370C648}" type="slidenum">
              <a:rPr lang="fr-FR" smtClean="0"/>
              <a:t>‹N°›</a:t>
            </a:fld>
            <a:endParaRPr lang="fr-FR"/>
          </a:p>
        </p:txBody>
      </p:sp>
    </p:spTree>
    <p:extLst>
      <p:ext uri="{BB962C8B-B14F-4D97-AF65-F5344CB8AC3E}">
        <p14:creationId xmlns:p14="http://schemas.microsoft.com/office/powerpoint/2010/main" val="283894043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fr-FR"/>
              <a:t>Modifiez le style du titre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Rectangle 4"/>
          <p:cNvSpPr>
            <a:spLocks noGrp="1" noChangeArrowheads="1"/>
          </p:cNvSpPr>
          <p:nvPr>
            <p:ph type="dt" sz="half" idx="10"/>
          </p:nvPr>
        </p:nvSpPr>
        <p:spPr>
          <a:ln/>
        </p:spPr>
        <p:txBody>
          <a:bodyPr/>
          <a:lstStyle>
            <a:lvl1pPr>
              <a:defRPr/>
            </a:lvl1pPr>
          </a:lstStyle>
          <a:p>
            <a:endParaRPr lang="fr-FR" alt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fld id="{9506F58B-B0D3-4E91-A3EA-3CA8DE132C9E}" type="slidenum">
              <a:rPr lang="fr-FR" altLang="fr-FR"/>
              <a:pPr/>
              <a:t>‹N°›</a:t>
            </a:fld>
            <a:endParaRPr lang="fr-FR" altLang="fr-FR"/>
          </a:p>
        </p:txBody>
      </p:sp>
    </p:spTree>
    <p:extLst>
      <p:ext uri="{BB962C8B-B14F-4D97-AF65-F5344CB8AC3E}">
        <p14:creationId xmlns:p14="http://schemas.microsoft.com/office/powerpoint/2010/main" val="32668538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sz="half" idx="1"/>
          </p:nvPr>
        </p:nvSpPr>
        <p:spPr>
          <a:xfrm>
            <a:off x="609600" y="1673352"/>
            <a:ext cx="5384800" cy="4718304"/>
          </a:xfrm>
        </p:spPr>
        <p:txBody>
          <a:bodyPr/>
          <a:lstStyle>
            <a:lvl1pPr marL="182563" indent="-182563">
              <a:buClr>
                <a:srgbClr val="FF0000"/>
              </a:buClr>
              <a:buFont typeface="Wingdings" panose="05000000000000000000" pitchFamily="2" charset="2"/>
              <a:buChar char="Ø"/>
              <a:defRPr sz="2800"/>
            </a:lvl1pPr>
            <a:lvl2pPr>
              <a:buClrTx/>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6197600" y="1673352"/>
            <a:ext cx="5384800" cy="4718304"/>
          </a:xfrm>
        </p:spPr>
        <p:txBody>
          <a:bodyPr/>
          <a:lstStyle>
            <a:lvl1pPr marL="182563" indent="-182563">
              <a:buClr>
                <a:srgbClr val="FF0000"/>
              </a:buClr>
              <a:buFont typeface="Wingdings" panose="05000000000000000000" pitchFamily="2" charset="2"/>
              <a:buChar char="Ø"/>
              <a:defRPr sz="2800"/>
            </a:lvl1pPr>
            <a:lvl2pPr marL="617537" indent="-342900">
              <a:buClrTx/>
              <a:buFont typeface="Arial" panose="020B0604020202020204" pitchFamily="34" charset="0"/>
              <a:buChar cha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Footer Placeholder 4"/>
          <p:cNvSpPr>
            <a:spLocks noGrp="1"/>
          </p:cNvSpPr>
          <p:nvPr>
            <p:ph type="ftr" sz="quarter" idx="10"/>
          </p:nvPr>
        </p:nvSpPr>
        <p:spPr/>
        <p:txBody>
          <a:bodyPr/>
          <a:lstStyle>
            <a:lvl1pPr>
              <a:defRPr/>
            </a:lvl1pPr>
          </a:lstStyle>
          <a:p>
            <a:endParaRPr lang="fr-FR"/>
          </a:p>
        </p:txBody>
      </p:sp>
      <p:sp>
        <p:nvSpPr>
          <p:cNvPr id="6" name="Slide Number Placeholder 5"/>
          <p:cNvSpPr>
            <a:spLocks noGrp="1"/>
          </p:cNvSpPr>
          <p:nvPr>
            <p:ph type="sldNum" sz="quarter" idx="11"/>
          </p:nvPr>
        </p:nvSpPr>
        <p:spPr/>
        <p:txBody>
          <a:bodyPr/>
          <a:lstStyle>
            <a:lvl1pPr>
              <a:defRPr/>
            </a:lvl1pPr>
          </a:lstStyle>
          <a:p>
            <a:fld id="{1681A4FD-0785-4C0B-BE86-FEA06370C648}" type="slidenum">
              <a:rPr lang="fr-FR" smtClean="0"/>
              <a:t>‹N°›</a:t>
            </a:fld>
            <a:endParaRPr lang="fr-FR"/>
          </a:p>
        </p:txBody>
      </p:sp>
    </p:spTree>
    <p:extLst>
      <p:ext uri="{BB962C8B-B14F-4D97-AF65-F5344CB8AC3E}">
        <p14:creationId xmlns:p14="http://schemas.microsoft.com/office/powerpoint/2010/main" val="8708686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a:lstStyle>
            <a:lvl1pPr>
              <a:defRPr/>
            </a:lvl1pPr>
          </a:lstStyle>
          <a:p>
            <a:endParaRPr lang="fr-FR"/>
          </a:p>
        </p:txBody>
      </p:sp>
      <p:sp>
        <p:nvSpPr>
          <p:cNvPr id="3" name="Slide Number Placeholder 5"/>
          <p:cNvSpPr>
            <a:spLocks noGrp="1"/>
          </p:cNvSpPr>
          <p:nvPr>
            <p:ph type="sldNum" sz="quarter" idx="11"/>
          </p:nvPr>
        </p:nvSpPr>
        <p:spPr/>
        <p:txBody>
          <a:bodyPr/>
          <a:lstStyle>
            <a:lvl1pPr>
              <a:defRPr/>
            </a:lvl1pPr>
          </a:lstStyle>
          <a:p>
            <a:fld id="{1681A4FD-0785-4C0B-BE86-FEA06370C648}" type="slidenum">
              <a:rPr lang="fr-FR" smtClean="0"/>
              <a:t>‹N°›</a:t>
            </a:fld>
            <a:endParaRPr lang="fr-FR"/>
          </a:p>
        </p:txBody>
      </p:sp>
    </p:spTree>
    <p:extLst>
      <p:ext uri="{BB962C8B-B14F-4D97-AF65-F5344CB8AC3E}">
        <p14:creationId xmlns:p14="http://schemas.microsoft.com/office/powerpoint/2010/main" val="34413178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AndTx">
  <p:cSld name="Titre. Contenu et texte">
    <p:spTree>
      <p:nvGrpSpPr>
        <p:cNvPr id="1" name=""/>
        <p:cNvGrpSpPr/>
        <p:nvPr/>
      </p:nvGrpSpPr>
      <p:grpSpPr>
        <a:xfrm>
          <a:off x="0" y="0"/>
          <a:ext cx="0" cy="0"/>
          <a:chOff x="0" y="0"/>
          <a:chExt cx="0" cy="0"/>
        </a:xfrm>
      </p:grpSpPr>
      <p:sp>
        <p:nvSpPr>
          <p:cNvPr id="2" name="Titre 1"/>
          <p:cNvSpPr>
            <a:spLocks noGrp="1"/>
          </p:cNvSpPr>
          <p:nvPr>
            <p:ph type="title"/>
          </p:nvPr>
        </p:nvSpPr>
        <p:spPr>
          <a:xfrm>
            <a:off x="711200" y="609600"/>
            <a:ext cx="10566400" cy="1143000"/>
          </a:xfrm>
        </p:spPr>
        <p:txBody>
          <a:bodyPr/>
          <a:lstStyle/>
          <a:p>
            <a:r>
              <a:rPr lang="fr-FR"/>
              <a:t>Modifiez le style du titre</a:t>
            </a:r>
          </a:p>
        </p:txBody>
      </p:sp>
      <p:sp>
        <p:nvSpPr>
          <p:cNvPr id="3" name="Espace réservé du contenu 2"/>
          <p:cNvSpPr>
            <a:spLocks noGrp="1"/>
          </p:cNvSpPr>
          <p:nvPr>
            <p:ph sz="half" idx="1"/>
          </p:nvPr>
        </p:nvSpPr>
        <p:spPr>
          <a:xfrm>
            <a:off x="914400" y="1981200"/>
            <a:ext cx="5080000" cy="4114800"/>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6197600" y="1981200"/>
            <a:ext cx="5080000" cy="4114800"/>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noChangeArrowheads="1"/>
          </p:cNvSpPr>
          <p:nvPr>
            <p:ph type="dt" sz="half" idx="10"/>
          </p:nvPr>
        </p:nvSpPr>
        <p:spPr>
          <a:xfrm>
            <a:off x="912285" y="6237288"/>
            <a:ext cx="3744383" cy="457200"/>
          </a:xfrm>
          <a:prstGeom prst="rect">
            <a:avLst/>
          </a:prstGeom>
        </p:spPr>
        <p:txBody>
          <a:bodyPr vert="horz" wrap="square" lIns="91440" tIns="45720" rIns="91440" bIns="45720" numCol="1" anchor="t" anchorCtr="0" compatLnSpc="1">
            <a:prstTxWarp prst="textNoShape">
              <a:avLst/>
            </a:prstTxWarp>
          </a:bodyPr>
          <a:lstStyle>
            <a:lvl1pPr>
              <a:defRPr/>
            </a:lvl1pPr>
          </a:lstStyle>
          <a:p>
            <a:endParaRPr lang="fr-FR"/>
          </a:p>
        </p:txBody>
      </p:sp>
      <p:sp>
        <p:nvSpPr>
          <p:cNvPr id="6" name="Espace réservé du pied de page 5"/>
          <p:cNvSpPr>
            <a:spLocks noGrp="1" noChangeArrowheads="1"/>
          </p:cNvSpPr>
          <p:nvPr>
            <p:ph type="ftr" sz="quarter" idx="11"/>
          </p:nvPr>
        </p:nvSpPr>
        <p:spPr/>
        <p:txBody>
          <a:bodyPr/>
          <a:lstStyle>
            <a:lvl1pPr>
              <a:defRPr/>
            </a:lvl1pPr>
          </a:lstStyle>
          <a:p>
            <a:endParaRPr lang="fr-FR"/>
          </a:p>
        </p:txBody>
      </p:sp>
      <p:sp>
        <p:nvSpPr>
          <p:cNvPr id="7" name="Espace réservé du numéro de diapositive 6"/>
          <p:cNvSpPr>
            <a:spLocks noGrp="1" noChangeArrowheads="1"/>
          </p:cNvSpPr>
          <p:nvPr>
            <p:ph type="sldNum" sz="quarter" idx="12"/>
          </p:nvPr>
        </p:nvSpPr>
        <p:spPr/>
        <p:txBody>
          <a:bodyPr/>
          <a:lstStyle>
            <a:lvl1pPr>
              <a:defRPr/>
            </a:lvl1pPr>
          </a:lstStyle>
          <a:p>
            <a:fld id="{1681A4FD-0785-4C0B-BE86-FEA06370C648}" type="slidenum">
              <a:rPr lang="fr-FR" smtClean="0"/>
              <a:t>‹N°›</a:t>
            </a:fld>
            <a:endParaRPr lang="fr-FR"/>
          </a:p>
        </p:txBody>
      </p:sp>
    </p:spTree>
    <p:extLst>
      <p:ext uri="{BB962C8B-B14F-4D97-AF65-F5344CB8AC3E}">
        <p14:creationId xmlns:p14="http://schemas.microsoft.com/office/powerpoint/2010/main" val="27849252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Title only (b)">
    <p:spTree>
      <p:nvGrpSpPr>
        <p:cNvPr id="1" name=""/>
        <p:cNvGrpSpPr/>
        <p:nvPr/>
      </p:nvGrpSpPr>
      <p:grpSpPr>
        <a:xfrm>
          <a:off x="0" y="0"/>
          <a:ext cx="0" cy="0"/>
          <a:chOff x="0" y="0"/>
          <a:chExt cx="0" cy="0"/>
        </a:xfrm>
      </p:grpSpPr>
      <p:sp>
        <p:nvSpPr>
          <p:cNvPr id="2" name="Titel 1"/>
          <p:cNvSpPr>
            <a:spLocks noGrp="1"/>
          </p:cNvSpPr>
          <p:nvPr>
            <p:ph type="title"/>
          </p:nvPr>
        </p:nvSpPr>
        <p:spPr bwMode="gray"/>
        <p:txBody>
          <a:bodyPr/>
          <a:lstStyle/>
          <a:p>
            <a:r>
              <a:rPr lang="fr-FR"/>
              <a:t>Modifiez le style du titre</a:t>
            </a:r>
            <a:endParaRPr lang="en-US" dirty="0"/>
          </a:p>
        </p:txBody>
      </p:sp>
      <p:sp>
        <p:nvSpPr>
          <p:cNvPr id="8" name="Textplatzhalter 7"/>
          <p:cNvSpPr>
            <a:spLocks noGrp="1"/>
          </p:cNvSpPr>
          <p:nvPr>
            <p:ph type="body" sz="quarter" idx="12"/>
          </p:nvPr>
        </p:nvSpPr>
        <p:spPr bwMode="gray">
          <a:xfrm>
            <a:off x="1678518" y="977900"/>
            <a:ext cx="10182013" cy="288000"/>
          </a:xfrm>
          <a:prstGeom prst="rect">
            <a:avLst/>
          </a:prstGeom>
        </p:spPr>
        <p:txBody>
          <a:bodyPr/>
          <a:lstStyle/>
          <a:p>
            <a:pPr lvl="0"/>
            <a:r>
              <a:rPr lang="fr-FR"/>
              <a:t>Modifier les styles du texte du masque</a:t>
            </a:r>
          </a:p>
        </p:txBody>
      </p:sp>
      <p:sp>
        <p:nvSpPr>
          <p:cNvPr id="4" name="Fußzeilenplatzhalter 2"/>
          <p:cNvSpPr>
            <a:spLocks noGrp="1"/>
          </p:cNvSpPr>
          <p:nvPr>
            <p:ph type="ftr" sz="quarter" idx="13"/>
          </p:nvPr>
        </p:nvSpPr>
        <p:spPr bwMode="gray"/>
        <p:txBody>
          <a:bodyPr/>
          <a:lstStyle>
            <a:lvl1pPr>
              <a:defRPr/>
            </a:lvl1pPr>
          </a:lstStyle>
          <a:p>
            <a:endParaRPr lang="fr-FR"/>
          </a:p>
        </p:txBody>
      </p:sp>
      <p:sp>
        <p:nvSpPr>
          <p:cNvPr id="5" name="Foliennummernplatzhalter 3"/>
          <p:cNvSpPr>
            <a:spLocks noGrp="1"/>
          </p:cNvSpPr>
          <p:nvPr>
            <p:ph type="sldNum" sz="quarter" idx="14"/>
          </p:nvPr>
        </p:nvSpPr>
        <p:spPr bwMode="gray"/>
        <p:txBody>
          <a:bodyPr/>
          <a:lstStyle>
            <a:lvl1pPr>
              <a:defRPr/>
            </a:lvl1pPr>
          </a:lstStyle>
          <a:p>
            <a:fld id="{1681A4FD-0785-4C0B-BE86-FEA06370C648}" type="slidenum">
              <a:rPr lang="fr-FR" smtClean="0"/>
              <a:t>‹N°›</a:t>
            </a:fld>
            <a:endParaRPr lang="fr-FR"/>
          </a:p>
        </p:txBody>
      </p:sp>
    </p:spTree>
    <p:extLst>
      <p:ext uri="{BB962C8B-B14F-4D97-AF65-F5344CB8AC3E}">
        <p14:creationId xmlns:p14="http://schemas.microsoft.com/office/powerpoint/2010/main" val="33723319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Title only (a)">
    <p:spTree>
      <p:nvGrpSpPr>
        <p:cNvPr id="1" name=""/>
        <p:cNvGrpSpPr/>
        <p:nvPr/>
      </p:nvGrpSpPr>
      <p:grpSpPr>
        <a:xfrm>
          <a:off x="0" y="0"/>
          <a:ext cx="0" cy="0"/>
          <a:chOff x="0" y="0"/>
          <a:chExt cx="0" cy="0"/>
        </a:xfrm>
      </p:grpSpPr>
      <p:sp>
        <p:nvSpPr>
          <p:cNvPr id="2" name="Titel 1"/>
          <p:cNvSpPr>
            <a:spLocks noGrp="1"/>
          </p:cNvSpPr>
          <p:nvPr>
            <p:ph type="title"/>
          </p:nvPr>
        </p:nvSpPr>
        <p:spPr bwMode="gray"/>
        <p:txBody>
          <a:bodyPr/>
          <a:lstStyle/>
          <a:p>
            <a:r>
              <a:rPr lang="fr-FR"/>
              <a:t>Modifiez le style du titre</a:t>
            </a:r>
            <a:endParaRPr lang="de-DE"/>
          </a:p>
        </p:txBody>
      </p:sp>
      <p:sp>
        <p:nvSpPr>
          <p:cNvPr id="7" name="Textplatzhalter 6"/>
          <p:cNvSpPr>
            <a:spLocks noGrp="1"/>
          </p:cNvSpPr>
          <p:nvPr>
            <p:ph type="body" sz="quarter" idx="12"/>
          </p:nvPr>
        </p:nvSpPr>
        <p:spPr bwMode="gray">
          <a:xfrm>
            <a:off x="340529" y="977900"/>
            <a:ext cx="11520000" cy="288000"/>
          </a:xfrm>
        </p:spPr>
        <p:txBody>
          <a:bodyPr/>
          <a:lstStyle/>
          <a:p>
            <a:pPr lvl="0"/>
            <a:r>
              <a:rPr lang="fr-FR"/>
              <a:t>Modifier les styles du texte du masque</a:t>
            </a:r>
          </a:p>
        </p:txBody>
      </p:sp>
      <p:sp>
        <p:nvSpPr>
          <p:cNvPr id="4" name="Fußzeilenplatzhalter 2"/>
          <p:cNvSpPr>
            <a:spLocks noGrp="1"/>
          </p:cNvSpPr>
          <p:nvPr>
            <p:ph type="ftr" sz="quarter" idx="13"/>
          </p:nvPr>
        </p:nvSpPr>
        <p:spPr bwMode="gray"/>
        <p:txBody>
          <a:bodyPr/>
          <a:lstStyle>
            <a:lvl1pPr>
              <a:defRPr/>
            </a:lvl1pPr>
          </a:lstStyle>
          <a:p>
            <a:endParaRPr lang="fr-FR"/>
          </a:p>
        </p:txBody>
      </p:sp>
      <p:sp>
        <p:nvSpPr>
          <p:cNvPr id="5" name="Foliennummernplatzhalter 3"/>
          <p:cNvSpPr>
            <a:spLocks noGrp="1"/>
          </p:cNvSpPr>
          <p:nvPr>
            <p:ph type="sldNum" sz="quarter" idx="14"/>
          </p:nvPr>
        </p:nvSpPr>
        <p:spPr bwMode="gray"/>
        <p:txBody>
          <a:bodyPr/>
          <a:lstStyle>
            <a:lvl1pPr>
              <a:defRPr/>
            </a:lvl1pPr>
          </a:lstStyle>
          <a:p>
            <a:fld id="{1681A4FD-0785-4C0B-BE86-FEA06370C648}" type="slidenum">
              <a:rPr lang="fr-FR" smtClean="0"/>
              <a:t>‹N°›</a:t>
            </a:fld>
            <a:endParaRPr lang="fr-FR"/>
          </a:p>
        </p:txBody>
      </p:sp>
    </p:spTree>
    <p:extLst>
      <p:ext uri="{BB962C8B-B14F-4D97-AF65-F5344CB8AC3E}">
        <p14:creationId xmlns:p14="http://schemas.microsoft.com/office/powerpoint/2010/main" val="3052268863"/>
      </p:ext>
    </p:extLst>
  </p:cSld>
  <p:clrMapOvr>
    <a:masterClrMapping/>
  </p:clrMapOvr>
  <p:transition spd="slow">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Rectangle 4"/>
          <p:cNvSpPr>
            <a:spLocks noGrp="1" noChangeArrowheads="1"/>
          </p:cNvSpPr>
          <p:nvPr>
            <p:ph type="dt" sz="half" idx="10"/>
          </p:nvPr>
        </p:nvSpPr>
        <p:spPr>
          <a:xfrm>
            <a:off x="912285" y="6237288"/>
            <a:ext cx="3744383" cy="457200"/>
          </a:xfrm>
          <a:prstGeom prst="rect">
            <a:avLst/>
          </a:prstGeom>
        </p:spPr>
        <p:txBody>
          <a:bodyPr vert="horz" wrap="square" lIns="91440" tIns="45720" rIns="91440" bIns="45720" numCol="1" anchor="t" anchorCtr="0" compatLnSpc="1">
            <a:prstTxWarp prst="textNoShape">
              <a:avLst/>
            </a:prstTxWarp>
          </a:bodyPr>
          <a:lstStyle>
            <a:lvl1pPr>
              <a:defRPr/>
            </a:lvl1pPr>
          </a:lstStyle>
          <a:p>
            <a:endParaRPr lang="fr-FR"/>
          </a:p>
        </p:txBody>
      </p:sp>
      <p:sp>
        <p:nvSpPr>
          <p:cNvPr id="4" name="Rectangle 5"/>
          <p:cNvSpPr>
            <a:spLocks noGrp="1" noChangeArrowheads="1"/>
          </p:cNvSpPr>
          <p:nvPr>
            <p:ph type="ftr" sz="quarter" idx="11"/>
          </p:nvPr>
        </p:nvSpPr>
        <p:spPr/>
        <p:txBody>
          <a:bodyPr/>
          <a:lstStyle>
            <a:lvl1pPr>
              <a:defRPr/>
            </a:lvl1pPr>
          </a:lstStyle>
          <a:p>
            <a:endParaRPr lang="fr-FR"/>
          </a:p>
        </p:txBody>
      </p:sp>
      <p:sp>
        <p:nvSpPr>
          <p:cNvPr id="5" name="Rectangle 6"/>
          <p:cNvSpPr>
            <a:spLocks noGrp="1" noChangeArrowheads="1"/>
          </p:cNvSpPr>
          <p:nvPr>
            <p:ph type="sldNum" sz="quarter" idx="12"/>
          </p:nvPr>
        </p:nvSpPr>
        <p:spPr/>
        <p:txBody>
          <a:bodyPr/>
          <a:lstStyle>
            <a:lvl1pPr>
              <a:defRPr/>
            </a:lvl1pPr>
          </a:lstStyle>
          <a:p>
            <a:fld id="{1681A4FD-0785-4C0B-BE86-FEA06370C648}" type="slidenum">
              <a:rPr lang="fr-FR" smtClean="0"/>
              <a:t>‹N°›</a:t>
            </a:fld>
            <a:endParaRPr lang="fr-FR"/>
          </a:p>
        </p:txBody>
      </p:sp>
    </p:spTree>
    <p:extLst>
      <p:ext uri="{BB962C8B-B14F-4D97-AF65-F5344CB8AC3E}">
        <p14:creationId xmlns:p14="http://schemas.microsoft.com/office/powerpoint/2010/main" val="25852060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1681A4FD-0785-4C0B-BE86-FEA06370C648}" type="slidenum">
              <a:rPr lang="fr-FR" smtClean="0"/>
              <a:t>‹N°›</a:t>
            </a:fld>
            <a:endParaRPr lang="fr-FR"/>
          </a:p>
        </p:txBody>
      </p:sp>
    </p:spTree>
    <p:extLst>
      <p:ext uri="{BB962C8B-B14F-4D97-AF65-F5344CB8AC3E}">
        <p14:creationId xmlns:p14="http://schemas.microsoft.com/office/powerpoint/2010/main" val="21731127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31800" y="765175"/>
            <a:ext cx="10972800" cy="990600"/>
          </a:xfrm>
          <a:prstGeom prst="rect">
            <a:avLst/>
          </a:prstGeom>
        </p:spPr>
        <p:txBody>
          <a:bodyPr vert="horz" wrap="square" lIns="91440" tIns="45720" rIns="91440" bIns="45720" numCol="1" anchor="ctr" anchorCtr="0" compatLnSpc="1">
            <a:prstTxWarp prst="textNoShape">
              <a:avLst/>
            </a:prstTxWarp>
            <a:normAutofit/>
          </a:bodyPr>
          <a:lstStyle/>
          <a:p>
            <a:pPr lvl="0"/>
            <a:r>
              <a:rPr lang="fr-FR" altLang="fr-FR"/>
              <a:t>Modifiez le style du titre</a:t>
            </a:r>
            <a:endParaRPr lang="en-US" altLang="fr-FR"/>
          </a:p>
        </p:txBody>
      </p:sp>
      <p:sp>
        <p:nvSpPr>
          <p:cNvPr id="1027" name="Text Placeholder 2"/>
          <p:cNvSpPr>
            <a:spLocks noGrp="1"/>
          </p:cNvSpPr>
          <p:nvPr>
            <p:ph type="body" idx="1"/>
          </p:nvPr>
        </p:nvSpPr>
        <p:spPr bwMode="auto">
          <a:xfrm>
            <a:off x="624417" y="1628775"/>
            <a:ext cx="109728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a:t>Modifiez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endParaRPr lang="en-US" altLang="fr-FR"/>
          </a:p>
        </p:txBody>
      </p:sp>
      <p:sp>
        <p:nvSpPr>
          <p:cNvPr id="7" name="Rectangle 6"/>
          <p:cNvSpPr/>
          <p:nvPr/>
        </p:nvSpPr>
        <p:spPr>
          <a:xfrm>
            <a:off x="0" y="1"/>
            <a:ext cx="12192000" cy="3651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p>
        </p:txBody>
      </p:sp>
      <p:sp>
        <p:nvSpPr>
          <p:cNvPr id="9" name="Footer Placeholder 4"/>
          <p:cNvSpPr>
            <a:spLocks noGrp="1"/>
          </p:cNvSpPr>
          <p:nvPr>
            <p:ph type="ftr" sz="quarter" idx="3"/>
          </p:nvPr>
        </p:nvSpPr>
        <p:spPr>
          <a:xfrm>
            <a:off x="2351618" y="19051"/>
            <a:ext cx="7776633" cy="328613"/>
          </a:xfrm>
          <a:prstGeom prst="rect">
            <a:avLst/>
          </a:prstGeom>
        </p:spPr>
        <p:txBody>
          <a:bodyPr/>
          <a:lstStyle>
            <a:lvl1pPr algn="ctr">
              <a:defRPr sz="1200">
                <a:solidFill>
                  <a:schemeClr val="bg1"/>
                </a:solidFill>
                <a:latin typeface="Times New Roman" pitchFamily="18" charset="0"/>
                <a:ea typeface="ＭＳ Ｐゴシック" charset="-128"/>
                <a:cs typeface="+mn-cs"/>
              </a:defRPr>
            </a:lvl1pPr>
          </a:lstStyle>
          <a:p>
            <a:endParaRPr lang="fr-FR"/>
          </a:p>
        </p:txBody>
      </p:sp>
      <p:sp>
        <p:nvSpPr>
          <p:cNvPr id="11" name="Slide Number Placeholder 5"/>
          <p:cNvSpPr>
            <a:spLocks noGrp="1"/>
          </p:cNvSpPr>
          <p:nvPr>
            <p:ph type="sldNum" sz="quarter" idx="4"/>
          </p:nvPr>
        </p:nvSpPr>
        <p:spPr>
          <a:xfrm>
            <a:off x="11311467" y="19051"/>
            <a:ext cx="833967" cy="328613"/>
          </a:xfrm>
          <a:prstGeom prst="rect">
            <a:avLst/>
          </a:prstGeom>
        </p:spPr>
        <p:txBody>
          <a:bodyPr vert="horz" wrap="square" lIns="91440" tIns="45720" rIns="91440" bIns="45720" numCol="1" anchor="t" anchorCtr="0" compatLnSpc="1">
            <a:prstTxWarp prst="textNoShape">
              <a:avLst/>
            </a:prstTxWarp>
          </a:bodyPr>
          <a:lstStyle>
            <a:lvl1pPr>
              <a:defRPr sz="1200">
                <a:solidFill>
                  <a:schemeClr val="bg1"/>
                </a:solidFill>
              </a:defRPr>
            </a:lvl1pPr>
          </a:lstStyle>
          <a:p>
            <a:fld id="{1681A4FD-0785-4C0B-BE86-FEA06370C648}" type="slidenum">
              <a:rPr lang="fr-FR" smtClean="0"/>
              <a:t>‹N°›</a:t>
            </a:fld>
            <a:endParaRPr lang="fr-FR"/>
          </a:p>
        </p:txBody>
      </p:sp>
      <p:sp>
        <p:nvSpPr>
          <p:cNvPr id="12" name="Footer Placeholder 4"/>
          <p:cNvSpPr txBox="1">
            <a:spLocks/>
          </p:cNvSpPr>
          <p:nvPr/>
        </p:nvSpPr>
        <p:spPr>
          <a:xfrm>
            <a:off x="1" y="6351"/>
            <a:ext cx="2063751" cy="328613"/>
          </a:xfrm>
          <a:prstGeom prst="rect">
            <a:avLst/>
          </a:prstGeom>
        </p:spPr>
        <p:txBody>
          <a:bodyPr anchor="ctr"/>
          <a:lstStyle>
            <a:defPPr>
              <a:defRPr lang="en-US"/>
            </a:defPPr>
            <a:lvl1pPr algn="ctr" rtl="0" eaLnBrk="0" fontAlgn="base" hangingPunct="0">
              <a:spcBef>
                <a:spcPct val="0"/>
              </a:spcBef>
              <a:spcAft>
                <a:spcPct val="0"/>
              </a:spcAft>
              <a:defRPr sz="1200" kern="1200">
                <a:solidFill>
                  <a:srgbClr val="FFFFFF"/>
                </a:solidFill>
                <a:latin typeface="Times New Roman" pitchFamily="18" charset="0"/>
                <a:ea typeface="ＭＳ Ｐゴシック" charset="-128"/>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ＭＳ Ｐゴシック" charset="-128"/>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ＭＳ Ｐゴシック" charset="-128"/>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ＭＳ Ｐゴシック" charset="-128"/>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ＭＳ Ｐゴシック" charset="-128"/>
                <a:cs typeface="+mn-cs"/>
              </a:defRPr>
            </a:lvl5pPr>
            <a:lvl6pPr marL="2286000" algn="l" defTabSz="914400" rtl="0" eaLnBrk="1" latinLnBrk="0" hangingPunct="1">
              <a:defRPr sz="2400" kern="1200">
                <a:solidFill>
                  <a:schemeClr val="tx1"/>
                </a:solidFill>
                <a:latin typeface="Times New Roman" pitchFamily="18" charset="0"/>
                <a:ea typeface="ＭＳ Ｐゴシック" charset="-128"/>
                <a:cs typeface="+mn-cs"/>
              </a:defRPr>
            </a:lvl6pPr>
            <a:lvl7pPr marL="2743200" algn="l" defTabSz="914400" rtl="0" eaLnBrk="1" latinLnBrk="0" hangingPunct="1">
              <a:defRPr sz="2400" kern="1200">
                <a:solidFill>
                  <a:schemeClr val="tx1"/>
                </a:solidFill>
                <a:latin typeface="Times New Roman" pitchFamily="18" charset="0"/>
                <a:ea typeface="ＭＳ Ｐゴシック" charset="-128"/>
                <a:cs typeface="+mn-cs"/>
              </a:defRPr>
            </a:lvl7pPr>
            <a:lvl8pPr marL="3200400" algn="l" defTabSz="914400" rtl="0" eaLnBrk="1" latinLnBrk="0" hangingPunct="1">
              <a:defRPr sz="2400" kern="1200">
                <a:solidFill>
                  <a:schemeClr val="tx1"/>
                </a:solidFill>
                <a:latin typeface="Times New Roman" pitchFamily="18" charset="0"/>
                <a:ea typeface="ＭＳ Ｐゴシック" charset="-128"/>
                <a:cs typeface="+mn-cs"/>
              </a:defRPr>
            </a:lvl8pPr>
            <a:lvl9pPr marL="3657600" algn="l" defTabSz="914400" rtl="0" eaLnBrk="1" latinLnBrk="0" hangingPunct="1">
              <a:defRPr sz="2400" kern="1200">
                <a:solidFill>
                  <a:schemeClr val="tx1"/>
                </a:solidFill>
                <a:latin typeface="Times New Roman" pitchFamily="18" charset="0"/>
                <a:ea typeface="ＭＳ Ｐゴシック" charset="-128"/>
                <a:cs typeface="+mn-cs"/>
              </a:defRPr>
            </a:lvl9pPr>
          </a:lstStyle>
          <a:p>
            <a:pPr>
              <a:defRPr/>
            </a:pPr>
            <a:endParaRPr lang="fr-FR" sz="1200" i="1" dirty="0"/>
          </a:p>
        </p:txBody>
      </p:sp>
      <p:pic>
        <p:nvPicPr>
          <p:cNvPr id="1032" name="Image 1"/>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0" y="0"/>
            <a:ext cx="1373717"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6739159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hf sldNum="0" hdr="0" ftr="0" dt="0"/>
  <p:txStyles>
    <p:titleStyle>
      <a:lvl1pPr algn="l" rtl="0" eaLnBrk="1" fontAlgn="base" hangingPunct="1">
        <a:spcBef>
          <a:spcPct val="0"/>
        </a:spcBef>
        <a:spcAft>
          <a:spcPct val="0"/>
        </a:spcAft>
        <a:tabLst>
          <a:tab pos="539750" algn="l"/>
        </a:tabLst>
        <a:defRPr sz="3600" kern="1200" spc="-100">
          <a:solidFill>
            <a:schemeClr val="tx2"/>
          </a:solidFill>
          <a:latin typeface="+mj-lt"/>
          <a:ea typeface="ＭＳ Ｐゴシック" charset="0"/>
          <a:cs typeface="ＭＳ Ｐゴシック" charset="0"/>
        </a:defRPr>
      </a:lvl1pPr>
      <a:lvl2pPr algn="l" rtl="0" eaLnBrk="1" fontAlgn="base" hangingPunct="1">
        <a:spcBef>
          <a:spcPct val="0"/>
        </a:spcBef>
        <a:spcAft>
          <a:spcPct val="0"/>
        </a:spcAft>
        <a:tabLst>
          <a:tab pos="539750" algn="l"/>
        </a:tabLst>
        <a:defRPr sz="3600">
          <a:solidFill>
            <a:schemeClr val="tx2"/>
          </a:solidFill>
          <a:latin typeface="Arial" charset="0"/>
          <a:ea typeface="ＭＳ Ｐゴシック" charset="0"/>
          <a:cs typeface="ＭＳ Ｐゴシック" charset="0"/>
        </a:defRPr>
      </a:lvl2pPr>
      <a:lvl3pPr algn="l" rtl="0" eaLnBrk="1" fontAlgn="base" hangingPunct="1">
        <a:spcBef>
          <a:spcPct val="0"/>
        </a:spcBef>
        <a:spcAft>
          <a:spcPct val="0"/>
        </a:spcAft>
        <a:tabLst>
          <a:tab pos="539750" algn="l"/>
        </a:tabLst>
        <a:defRPr sz="3600">
          <a:solidFill>
            <a:schemeClr val="tx2"/>
          </a:solidFill>
          <a:latin typeface="Arial" charset="0"/>
          <a:ea typeface="ＭＳ Ｐゴシック" charset="0"/>
          <a:cs typeface="ＭＳ Ｐゴシック" charset="0"/>
        </a:defRPr>
      </a:lvl3pPr>
      <a:lvl4pPr algn="l" rtl="0" eaLnBrk="1" fontAlgn="base" hangingPunct="1">
        <a:spcBef>
          <a:spcPct val="0"/>
        </a:spcBef>
        <a:spcAft>
          <a:spcPct val="0"/>
        </a:spcAft>
        <a:tabLst>
          <a:tab pos="539750" algn="l"/>
        </a:tabLst>
        <a:defRPr sz="3600">
          <a:solidFill>
            <a:schemeClr val="tx2"/>
          </a:solidFill>
          <a:latin typeface="Arial" charset="0"/>
          <a:ea typeface="ＭＳ Ｐゴシック" charset="0"/>
          <a:cs typeface="ＭＳ Ｐゴシック" charset="0"/>
        </a:defRPr>
      </a:lvl4pPr>
      <a:lvl5pPr algn="l" rtl="0" eaLnBrk="1" fontAlgn="base" hangingPunct="1">
        <a:spcBef>
          <a:spcPct val="0"/>
        </a:spcBef>
        <a:spcAft>
          <a:spcPct val="0"/>
        </a:spcAft>
        <a:tabLst>
          <a:tab pos="539750" algn="l"/>
        </a:tabLst>
        <a:defRPr sz="3600">
          <a:solidFill>
            <a:schemeClr val="tx2"/>
          </a:solidFill>
          <a:latin typeface="Arial" charset="0"/>
          <a:ea typeface="ＭＳ Ｐゴシック" charset="0"/>
          <a:cs typeface="ＭＳ Ｐゴシック" charset="0"/>
        </a:defRPr>
      </a:lvl5pPr>
      <a:lvl6pPr marL="457200" algn="l" rtl="0" eaLnBrk="1" fontAlgn="base" hangingPunct="1">
        <a:spcBef>
          <a:spcPct val="0"/>
        </a:spcBef>
        <a:spcAft>
          <a:spcPct val="0"/>
        </a:spcAft>
        <a:defRPr sz="4000">
          <a:solidFill>
            <a:schemeClr val="tx2"/>
          </a:solidFill>
          <a:latin typeface="Arial" charset="0"/>
        </a:defRPr>
      </a:lvl6pPr>
      <a:lvl7pPr marL="914400" algn="l" rtl="0" eaLnBrk="1" fontAlgn="base" hangingPunct="1">
        <a:spcBef>
          <a:spcPct val="0"/>
        </a:spcBef>
        <a:spcAft>
          <a:spcPct val="0"/>
        </a:spcAft>
        <a:defRPr sz="4000">
          <a:solidFill>
            <a:schemeClr val="tx2"/>
          </a:solidFill>
          <a:latin typeface="Arial" charset="0"/>
        </a:defRPr>
      </a:lvl7pPr>
      <a:lvl8pPr marL="1371600" algn="l" rtl="0" eaLnBrk="1" fontAlgn="base" hangingPunct="1">
        <a:spcBef>
          <a:spcPct val="0"/>
        </a:spcBef>
        <a:spcAft>
          <a:spcPct val="0"/>
        </a:spcAft>
        <a:defRPr sz="4000">
          <a:solidFill>
            <a:schemeClr val="tx2"/>
          </a:solidFill>
          <a:latin typeface="Arial" charset="0"/>
        </a:defRPr>
      </a:lvl8pPr>
      <a:lvl9pPr marL="1828800" algn="l" rtl="0" eaLnBrk="1" fontAlgn="base" hangingPunct="1">
        <a:spcBef>
          <a:spcPct val="0"/>
        </a:spcBef>
        <a:spcAft>
          <a:spcPct val="0"/>
        </a:spcAft>
        <a:defRPr sz="4000">
          <a:solidFill>
            <a:schemeClr val="tx2"/>
          </a:solidFill>
          <a:latin typeface="Arial" charset="0"/>
        </a:defRPr>
      </a:lvl9pPr>
    </p:titleStyle>
    <p:bodyStyle>
      <a:lvl1pPr marL="182563" indent="-182563" algn="l" rtl="0" eaLnBrk="1" fontAlgn="base" hangingPunct="1">
        <a:spcBef>
          <a:spcPct val="20000"/>
        </a:spcBef>
        <a:spcAft>
          <a:spcPct val="0"/>
        </a:spcAft>
        <a:buClr>
          <a:schemeClr val="accent1"/>
        </a:buClr>
        <a:buSzPct val="85000"/>
        <a:buFont typeface="Arial" panose="020B0604020202020204" pitchFamily="34" charset="0"/>
        <a:buChar char="•"/>
        <a:defRPr sz="2400" kern="1200">
          <a:solidFill>
            <a:schemeClr val="tx1"/>
          </a:solidFill>
          <a:latin typeface="+mn-lt"/>
          <a:ea typeface="ＭＳ Ｐゴシック" charset="0"/>
          <a:cs typeface="ＭＳ Ｐゴシック" charset="0"/>
        </a:defRPr>
      </a:lvl1pPr>
      <a:lvl2pPr marL="457200" indent="-182563" algn="l" rtl="0" eaLnBrk="1" fontAlgn="base" hangingPunct="1">
        <a:spcBef>
          <a:spcPct val="20000"/>
        </a:spcBef>
        <a:spcAft>
          <a:spcPct val="0"/>
        </a:spcAft>
        <a:buClr>
          <a:schemeClr val="accent1"/>
        </a:buClr>
        <a:buSzPct val="85000"/>
        <a:buFont typeface="Arial" panose="020B0604020202020204" pitchFamily="34" charset="0"/>
        <a:buChar char="•"/>
        <a:defRPr sz="2000" kern="1200">
          <a:solidFill>
            <a:schemeClr val="tx1"/>
          </a:solidFill>
          <a:latin typeface="+mn-lt"/>
          <a:ea typeface="ＭＳ Ｐゴシック" charset="-128"/>
          <a:cs typeface="+mn-cs"/>
        </a:defRPr>
      </a:lvl2pPr>
      <a:lvl3pPr marL="730250" indent="-182563" algn="l" rtl="0" eaLnBrk="1" fontAlgn="base" hangingPunct="1">
        <a:spcBef>
          <a:spcPct val="20000"/>
        </a:spcBef>
        <a:spcAft>
          <a:spcPct val="0"/>
        </a:spcAft>
        <a:buClr>
          <a:schemeClr val="accent1"/>
        </a:buClr>
        <a:buSzPct val="90000"/>
        <a:buFont typeface="Arial" panose="020B0604020202020204" pitchFamily="34" charset="0"/>
        <a:buChar char="•"/>
        <a:defRPr kern="1200">
          <a:solidFill>
            <a:schemeClr val="tx1"/>
          </a:solidFill>
          <a:latin typeface="+mn-lt"/>
          <a:ea typeface="ＭＳ Ｐゴシック" charset="-128"/>
          <a:cs typeface="+mn-cs"/>
        </a:defRPr>
      </a:lvl3pPr>
      <a:lvl4pPr marL="1004888" indent="-182563" algn="l" rtl="0" eaLnBrk="1" fontAlgn="base" hangingPunct="1">
        <a:spcBef>
          <a:spcPct val="20000"/>
        </a:spcBef>
        <a:spcAft>
          <a:spcPct val="0"/>
        </a:spcAft>
        <a:buClr>
          <a:schemeClr val="accent1"/>
        </a:buClr>
        <a:buFont typeface="Arial" panose="020B0604020202020204" pitchFamily="34" charset="0"/>
        <a:buChar char="•"/>
        <a:defRPr sz="1600" kern="1200">
          <a:solidFill>
            <a:schemeClr val="tx1"/>
          </a:solidFill>
          <a:latin typeface="+mn-lt"/>
          <a:ea typeface="ＭＳ Ｐゴシック" charset="-128"/>
          <a:cs typeface="+mn-cs"/>
        </a:defRPr>
      </a:lvl4pPr>
      <a:lvl5pPr marL="1187450" indent="-136525" algn="l" rtl="0" eaLnBrk="1" fontAlgn="base" hangingPunct="1">
        <a:spcBef>
          <a:spcPct val="20000"/>
        </a:spcBef>
        <a:spcAft>
          <a:spcPct val="0"/>
        </a:spcAft>
        <a:buClr>
          <a:schemeClr val="accent1"/>
        </a:buClr>
        <a:buSzPct val="100000"/>
        <a:buFont typeface="Arial" panose="020B0604020202020204" pitchFamily="34" charset="0"/>
        <a:buChar char="•"/>
        <a:defRPr sz="1400" kern="1200">
          <a:solidFill>
            <a:schemeClr val="tx1"/>
          </a:solidFill>
          <a:latin typeface="+mn-lt"/>
          <a:ea typeface="ＭＳ Ｐゴシック" charset="-128"/>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fr-FR"/>
              <a:t>Cliquez pour modifier le style du titre</a:t>
            </a:r>
          </a:p>
        </p:txBody>
      </p:sp>
      <p:sp>
        <p:nvSpPr>
          <p:cNvPr id="10243" name="Rectangle 3"/>
          <p:cNvSpPr>
            <a:spLocks noGrp="1" noChangeArrowheads="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a:t>Cliquez pour modifier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p>
        </p:txBody>
      </p:sp>
      <p:sp>
        <p:nvSpPr>
          <p:cNvPr id="109572"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vert="horz" wrap="square" lIns="91440" tIns="45720" rIns="91440" bIns="45720" numCol="1" anchor="t" anchorCtr="0" compatLnSpc="1">
            <a:prstTxWarp prst="textNoShape">
              <a:avLst/>
            </a:prstTxWarp>
          </a:bodyPr>
          <a:lstStyle>
            <a:lvl1pPr>
              <a:defRPr sz="1400"/>
            </a:lvl1pPr>
          </a:lstStyle>
          <a:p>
            <a:endParaRPr lang="fr-FR" altLang="fr-FR"/>
          </a:p>
        </p:txBody>
      </p:sp>
      <p:sp>
        <p:nvSpPr>
          <p:cNvPr id="109573"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vert="horz" wrap="square" lIns="91440" tIns="45720" rIns="91440" bIns="45720" numCol="1" anchor="t" anchorCtr="0" compatLnSpc="1">
            <a:prstTxWarp prst="textNoShape">
              <a:avLst/>
            </a:prstTxWarp>
          </a:bodyPr>
          <a:lstStyle>
            <a:lvl1pPr algn="ctr">
              <a:defRPr sz="1400">
                <a:latin typeface="Times New Roman" charset="0"/>
                <a:ea typeface="ＭＳ Ｐゴシック" charset="0"/>
                <a:cs typeface="ＭＳ Ｐゴシック" charset="0"/>
              </a:defRPr>
            </a:lvl1pPr>
          </a:lstStyle>
          <a:p>
            <a:pPr>
              <a:defRPr/>
            </a:pPr>
            <a:endParaRPr lang="fr-FR"/>
          </a:p>
        </p:txBody>
      </p:sp>
      <p:sp>
        <p:nvSpPr>
          <p:cNvPr id="109574"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vert="horz" wrap="square" lIns="91440" tIns="45720" rIns="91440" bIns="45720" numCol="1" anchor="t" anchorCtr="0" compatLnSpc="1">
            <a:prstTxWarp prst="textNoShape">
              <a:avLst/>
            </a:prstTxWarp>
          </a:bodyPr>
          <a:lstStyle>
            <a:lvl1pPr algn="r">
              <a:defRPr sz="1400"/>
            </a:lvl1pPr>
          </a:lstStyle>
          <a:p>
            <a:fld id="{416E1591-8C6F-41F0-828B-931B1077DECE}" type="slidenum">
              <a:rPr lang="fr-FR" altLang="fr-FR"/>
              <a:pPr/>
              <a:t>‹N°›</a:t>
            </a:fld>
            <a:endParaRPr lang="fr-FR" altLang="fr-FR"/>
          </a:p>
        </p:txBody>
      </p:sp>
    </p:spTree>
    <p:extLst>
      <p:ext uri="{BB962C8B-B14F-4D97-AF65-F5344CB8AC3E}">
        <p14:creationId xmlns:p14="http://schemas.microsoft.com/office/powerpoint/2010/main" val="2075339961"/>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hf sldNum="0" hdr="0" ftr="0" dt="0"/>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ＭＳ Ｐゴシック" charset="0"/>
          <a:cs typeface="Arial" charset="0"/>
        </a:defRPr>
      </a:lvl2pPr>
      <a:lvl3pPr algn="ctr" rtl="0" eaLnBrk="1" fontAlgn="base" hangingPunct="1">
        <a:spcBef>
          <a:spcPct val="0"/>
        </a:spcBef>
        <a:spcAft>
          <a:spcPct val="0"/>
        </a:spcAft>
        <a:defRPr sz="4400">
          <a:solidFill>
            <a:schemeClr val="tx2"/>
          </a:solidFill>
          <a:latin typeface="Arial" charset="0"/>
          <a:ea typeface="ＭＳ Ｐゴシック" charset="0"/>
          <a:cs typeface="Arial" charset="0"/>
        </a:defRPr>
      </a:lvl3pPr>
      <a:lvl4pPr algn="ctr" rtl="0" eaLnBrk="1" fontAlgn="base" hangingPunct="1">
        <a:spcBef>
          <a:spcPct val="0"/>
        </a:spcBef>
        <a:spcAft>
          <a:spcPct val="0"/>
        </a:spcAft>
        <a:defRPr sz="4400">
          <a:solidFill>
            <a:schemeClr val="tx2"/>
          </a:solidFill>
          <a:latin typeface="Arial" charset="0"/>
          <a:ea typeface="ＭＳ Ｐゴシック" charset="0"/>
          <a:cs typeface="Arial" charset="0"/>
        </a:defRPr>
      </a:lvl4pPr>
      <a:lvl5pPr algn="ctr" rtl="0" eaLnBrk="1" fontAlgn="base" hangingPunct="1">
        <a:spcBef>
          <a:spcPct val="0"/>
        </a:spcBef>
        <a:spcAft>
          <a:spcPct val="0"/>
        </a:spcAft>
        <a:defRPr sz="4400">
          <a:solidFill>
            <a:schemeClr val="tx2"/>
          </a:solidFill>
          <a:latin typeface="Arial" charset="0"/>
          <a:ea typeface="ＭＳ Ｐゴシック" charset="0"/>
          <a:cs typeface="Arial" charset="0"/>
        </a:defRPr>
      </a:lvl5pPr>
      <a:lvl6pPr marL="457200" algn="ctr" rtl="0" eaLnBrk="1" fontAlgn="base" hangingPunct="1">
        <a:spcBef>
          <a:spcPct val="0"/>
        </a:spcBef>
        <a:spcAft>
          <a:spcPct val="0"/>
        </a:spcAft>
        <a:defRPr sz="4400">
          <a:solidFill>
            <a:schemeClr val="tx2"/>
          </a:solidFill>
          <a:latin typeface="Arial" charset="0"/>
          <a:ea typeface="ＭＳ Ｐゴシック" charset="0"/>
          <a:cs typeface="Arial" charset="0"/>
        </a:defRPr>
      </a:lvl6pPr>
      <a:lvl7pPr marL="914400" algn="ctr" rtl="0" eaLnBrk="1" fontAlgn="base" hangingPunct="1">
        <a:spcBef>
          <a:spcPct val="0"/>
        </a:spcBef>
        <a:spcAft>
          <a:spcPct val="0"/>
        </a:spcAft>
        <a:defRPr sz="4400">
          <a:solidFill>
            <a:schemeClr val="tx2"/>
          </a:solidFill>
          <a:latin typeface="Arial" charset="0"/>
          <a:ea typeface="ＭＳ Ｐゴシック" charset="0"/>
          <a:cs typeface="Arial" charset="0"/>
        </a:defRPr>
      </a:lvl7pPr>
      <a:lvl8pPr marL="1371600" algn="ctr" rtl="0" eaLnBrk="1" fontAlgn="base" hangingPunct="1">
        <a:spcBef>
          <a:spcPct val="0"/>
        </a:spcBef>
        <a:spcAft>
          <a:spcPct val="0"/>
        </a:spcAft>
        <a:defRPr sz="4400">
          <a:solidFill>
            <a:schemeClr val="tx2"/>
          </a:solidFill>
          <a:latin typeface="Arial" charset="0"/>
          <a:ea typeface="ＭＳ Ｐゴシック" charset="0"/>
          <a:cs typeface="Arial" charset="0"/>
        </a:defRPr>
      </a:lvl8pPr>
      <a:lvl9pPr marL="1828800" algn="ctr" rtl="0" eaLnBrk="1" fontAlgn="base" hangingPunct="1">
        <a:spcBef>
          <a:spcPct val="0"/>
        </a:spcBef>
        <a:spcAft>
          <a:spcPct val="0"/>
        </a:spcAft>
        <a:defRPr sz="4400">
          <a:solidFill>
            <a:schemeClr val="tx2"/>
          </a:solidFill>
          <a:latin typeface="Arial" charset="0"/>
          <a:ea typeface="ＭＳ Ｐゴシック" charset="0"/>
          <a:cs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Arial" charset="0"/>
          <a:cs typeface="+mn-cs"/>
        </a:defRPr>
      </a:lvl2pPr>
      <a:lvl3pPr marL="1143000" indent="-228600" algn="l" rtl="0" eaLnBrk="1" fontAlgn="base" hangingPunct="1">
        <a:spcBef>
          <a:spcPct val="20000"/>
        </a:spcBef>
        <a:spcAft>
          <a:spcPct val="0"/>
        </a:spcAft>
        <a:buChar char="•"/>
        <a:defRPr sz="2400">
          <a:solidFill>
            <a:schemeClr val="tx1"/>
          </a:solidFill>
          <a:latin typeface="+mn-lt"/>
          <a:ea typeface="Arial" charset="0"/>
          <a:cs typeface="+mn-cs"/>
        </a:defRPr>
      </a:lvl3pPr>
      <a:lvl4pPr marL="1600200" indent="-228600" algn="l" rtl="0" eaLnBrk="1" fontAlgn="base" hangingPunct="1">
        <a:spcBef>
          <a:spcPct val="20000"/>
        </a:spcBef>
        <a:spcAft>
          <a:spcPct val="0"/>
        </a:spcAft>
        <a:buChar char="–"/>
        <a:defRPr sz="2000">
          <a:solidFill>
            <a:schemeClr val="tx1"/>
          </a:solidFill>
          <a:latin typeface="+mn-lt"/>
          <a:ea typeface="Arial" charset="0"/>
          <a:cs typeface="+mn-cs"/>
        </a:defRPr>
      </a:lvl4pPr>
      <a:lvl5pPr marL="2057400" indent="-228600" algn="l" rtl="0" eaLnBrk="1" fontAlgn="base" hangingPunct="1">
        <a:spcBef>
          <a:spcPct val="20000"/>
        </a:spcBef>
        <a:spcAft>
          <a:spcPct val="0"/>
        </a:spcAft>
        <a:buChar char="»"/>
        <a:defRPr sz="2000">
          <a:solidFill>
            <a:schemeClr val="tx1"/>
          </a:solidFill>
          <a:latin typeface="+mn-lt"/>
          <a:ea typeface="Arial" charset="0"/>
          <a:cs typeface="+mn-cs"/>
        </a:defRPr>
      </a:lvl5pPr>
      <a:lvl6pPr marL="2514600" indent="-228600" algn="l" rtl="0" eaLnBrk="1" fontAlgn="base" hangingPunct="1">
        <a:spcBef>
          <a:spcPct val="20000"/>
        </a:spcBef>
        <a:spcAft>
          <a:spcPct val="0"/>
        </a:spcAft>
        <a:buChar char="»"/>
        <a:defRPr sz="2000">
          <a:solidFill>
            <a:schemeClr val="tx1"/>
          </a:solidFill>
          <a:latin typeface="+mn-lt"/>
          <a:ea typeface="Arial" charset="0"/>
          <a:cs typeface="+mn-cs"/>
        </a:defRPr>
      </a:lvl6pPr>
      <a:lvl7pPr marL="2971800" indent="-228600" algn="l" rtl="0" eaLnBrk="1" fontAlgn="base" hangingPunct="1">
        <a:spcBef>
          <a:spcPct val="20000"/>
        </a:spcBef>
        <a:spcAft>
          <a:spcPct val="0"/>
        </a:spcAft>
        <a:buChar char="»"/>
        <a:defRPr sz="2000">
          <a:solidFill>
            <a:schemeClr val="tx1"/>
          </a:solidFill>
          <a:latin typeface="+mn-lt"/>
          <a:ea typeface="Arial" charset="0"/>
          <a:cs typeface="+mn-cs"/>
        </a:defRPr>
      </a:lvl7pPr>
      <a:lvl8pPr marL="3429000" indent="-228600" algn="l" rtl="0" eaLnBrk="1" fontAlgn="base" hangingPunct="1">
        <a:spcBef>
          <a:spcPct val="20000"/>
        </a:spcBef>
        <a:spcAft>
          <a:spcPct val="0"/>
        </a:spcAft>
        <a:buChar char="»"/>
        <a:defRPr sz="2000">
          <a:solidFill>
            <a:schemeClr val="tx1"/>
          </a:solidFill>
          <a:latin typeface="+mn-lt"/>
          <a:ea typeface="Arial" charset="0"/>
          <a:cs typeface="+mn-cs"/>
        </a:defRPr>
      </a:lvl8pPr>
      <a:lvl9pPr marL="3886200" indent="-228600" algn="l" rtl="0" eaLnBrk="1" fontAlgn="base" hangingPunct="1">
        <a:spcBef>
          <a:spcPct val="20000"/>
        </a:spcBef>
        <a:spcAft>
          <a:spcPct val="0"/>
        </a:spcAft>
        <a:buChar char="»"/>
        <a:defRPr sz="2000">
          <a:solidFill>
            <a:schemeClr val="tx1"/>
          </a:solidFill>
          <a:latin typeface="+mn-lt"/>
          <a:ea typeface="Arial" charset="0"/>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s://splf.fr/tag/annuaire-des-clat/"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s://www.geres.org/vaccinations/bcg-et-autres-vaccins/vaccination-contre-la-tuberculose-bcg/"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tiff"/><Relationship Id="rId1" Type="http://schemas.openxmlformats.org/officeDocument/2006/relationships/slideLayout" Target="../slideLayouts/slideLayout4.xml"/><Relationship Id="rId4" Type="http://schemas.openxmlformats.org/officeDocument/2006/relationships/hyperlink" Target="https://www.geres.org/vaccinations/bcg-et-autres-vaccins/vaccination-contre-la-tuberculose-bcg/"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914399" y="1126666"/>
            <a:ext cx="10891157" cy="1927225"/>
          </a:xfrm>
        </p:spPr>
        <p:txBody>
          <a:bodyPr>
            <a:noAutofit/>
          </a:bodyPr>
          <a:lstStyle/>
          <a:p>
            <a:r>
              <a:rPr lang="fr-FR" sz="4400" dirty="0">
                <a:solidFill>
                  <a:srgbClr val="FF0000"/>
                </a:solidFill>
              </a:rPr>
              <a:t>Risque de tuberculose professionnelle  </a:t>
            </a:r>
            <a:br>
              <a:rPr lang="fr-FR" sz="4400" dirty="0">
                <a:solidFill>
                  <a:srgbClr val="FF0000"/>
                </a:solidFill>
              </a:rPr>
            </a:br>
            <a:r>
              <a:rPr lang="fr-FR" sz="4400" dirty="0">
                <a:solidFill>
                  <a:srgbClr val="FF0000"/>
                </a:solidFill>
              </a:rPr>
              <a:t>Prévention et suivi - Place du BCG </a:t>
            </a:r>
          </a:p>
        </p:txBody>
      </p:sp>
      <p:sp>
        <p:nvSpPr>
          <p:cNvPr id="3" name="Sous-titre 2"/>
          <p:cNvSpPr>
            <a:spLocks noGrp="1"/>
          </p:cNvSpPr>
          <p:nvPr>
            <p:ph type="subTitle" idx="1"/>
          </p:nvPr>
        </p:nvSpPr>
        <p:spPr>
          <a:xfrm>
            <a:off x="914400" y="3928056"/>
            <a:ext cx="8534400" cy="2087123"/>
          </a:xfrm>
        </p:spPr>
        <p:txBody>
          <a:bodyPr/>
          <a:lstStyle/>
          <a:p>
            <a:r>
              <a:rPr lang="fr-FR" sz="2000" dirty="0"/>
              <a:t>Recommandations pour les intervenants auprès des publics migrants et/ou en situation de précarité (2021)</a:t>
            </a:r>
          </a:p>
          <a:p>
            <a:r>
              <a:rPr lang="fr-FR" sz="2000" b="1" dirty="0">
                <a:solidFill>
                  <a:srgbClr val="FF0000"/>
                </a:solidFill>
              </a:rPr>
              <a:t>Docteur Christine BARBIER Médecin de Santé Publique</a:t>
            </a:r>
          </a:p>
          <a:p>
            <a:r>
              <a:rPr lang="fr-FR" sz="2000" dirty="0">
                <a:solidFill>
                  <a:schemeClr val="tx1"/>
                </a:solidFill>
              </a:rPr>
              <a:t>Prestataire GERES (Groupe d’Etudes sur le Risque d’Exposition des Soignants aux risques infectieux</a:t>
            </a:r>
            <a:r>
              <a:rPr lang="fr-FR" dirty="0">
                <a:solidFill>
                  <a:schemeClr val="tx1"/>
                </a:solidFill>
              </a:rPr>
              <a:t>)</a:t>
            </a:r>
          </a:p>
          <a:p>
            <a:r>
              <a:rPr lang="fr-FR" sz="2000" b="1" dirty="0">
                <a:solidFill>
                  <a:srgbClr val="FF0000"/>
                </a:solidFill>
              </a:rPr>
              <a:t>Séminaire des responsables d’établissements </a:t>
            </a:r>
          </a:p>
          <a:p>
            <a:r>
              <a:rPr lang="fr-FR" sz="2000" b="1" dirty="0">
                <a:solidFill>
                  <a:srgbClr val="FF0000"/>
                </a:solidFill>
              </a:rPr>
              <a:t>Fédération Santé Habitat – 18 octobre 2023</a:t>
            </a:r>
          </a:p>
        </p:txBody>
      </p:sp>
    </p:spTree>
    <p:extLst>
      <p:ext uri="{BB962C8B-B14F-4D97-AF65-F5344CB8AC3E}">
        <p14:creationId xmlns:p14="http://schemas.microsoft.com/office/powerpoint/2010/main" val="19226612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05678" y="457195"/>
            <a:ext cx="11450038" cy="1118961"/>
          </a:xfrm>
        </p:spPr>
        <p:txBody>
          <a:bodyPr>
            <a:normAutofit/>
          </a:bodyPr>
          <a:lstStyle/>
          <a:p>
            <a:r>
              <a:rPr lang="fr-FR" sz="3200" b="1" dirty="0">
                <a:solidFill>
                  <a:srgbClr val="FF0000"/>
                </a:solidFill>
              </a:rPr>
              <a:t>Tuberculose chez les personnes prises en charge </a:t>
            </a:r>
          </a:p>
        </p:txBody>
      </p:sp>
      <p:sp>
        <p:nvSpPr>
          <p:cNvPr id="3" name="Espace réservé du contenu 2"/>
          <p:cNvSpPr>
            <a:spLocks noGrp="1"/>
          </p:cNvSpPr>
          <p:nvPr>
            <p:ph idx="1"/>
          </p:nvPr>
        </p:nvSpPr>
        <p:spPr/>
        <p:txBody>
          <a:bodyPr>
            <a:normAutofit/>
          </a:bodyPr>
          <a:lstStyle/>
          <a:p>
            <a:pPr algn="just">
              <a:spcAft>
                <a:spcPts val="600"/>
              </a:spcAft>
              <a:buFont typeface="Wingdings" panose="05000000000000000000" pitchFamily="2" charset="2"/>
              <a:buChar char="Ø"/>
            </a:pPr>
            <a:r>
              <a:rPr lang="fr-FR" sz="2000" b="1" dirty="0">
                <a:solidFill>
                  <a:srgbClr val="FF0000"/>
                </a:solidFill>
              </a:rPr>
              <a:t>Incidence significativement plus élevée parmi les populations concernées par ce volet </a:t>
            </a:r>
          </a:p>
          <a:p>
            <a:pPr algn="just">
              <a:spcAft>
                <a:spcPts val="600"/>
              </a:spcAft>
              <a:buFont typeface="Wingdings" panose="05000000000000000000" pitchFamily="2" charset="2"/>
              <a:buChar char="Ø"/>
            </a:pPr>
            <a:r>
              <a:rPr lang="fr-FR" sz="2000" dirty="0">
                <a:solidFill>
                  <a:srgbClr val="FF0000"/>
                </a:solidFill>
              </a:rPr>
              <a:t>Personnes nées à l’étranger</a:t>
            </a:r>
            <a:r>
              <a:rPr lang="fr-FR" sz="2000" dirty="0"/>
              <a:t>:</a:t>
            </a:r>
            <a:endParaRPr lang="fr-FR" dirty="0"/>
          </a:p>
          <a:p>
            <a:pPr lvl="1" algn="just">
              <a:spcAft>
                <a:spcPts val="600"/>
              </a:spcAft>
            </a:pPr>
            <a:r>
              <a:rPr lang="fr-FR" dirty="0">
                <a:solidFill>
                  <a:srgbClr val="FF0000"/>
                </a:solidFill>
              </a:rPr>
              <a:t>Incidence 17 fois plus élevée chez les populations nées à l’étranger </a:t>
            </a:r>
            <a:r>
              <a:rPr lang="fr-FR" dirty="0"/>
              <a:t>(40,1/100 000) vs 2,4/100 000 chez celles nées en France),</a:t>
            </a:r>
          </a:p>
          <a:p>
            <a:pPr lvl="1" algn="just">
              <a:spcAft>
                <a:spcPts val="600"/>
              </a:spcAft>
            </a:pPr>
            <a:r>
              <a:rPr lang="fr-FR" dirty="0"/>
              <a:t>Sur 4787 cas déclarés en 2018</a:t>
            </a:r>
            <a:r>
              <a:rPr lang="fr-FR" dirty="0">
                <a:solidFill>
                  <a:srgbClr val="FF0000"/>
                </a:solidFill>
              </a:rPr>
              <a:t>, 66% nées à l’étranger </a:t>
            </a:r>
            <a:r>
              <a:rPr lang="fr-FR" dirty="0"/>
              <a:t>- 34 % nées de France,</a:t>
            </a:r>
          </a:p>
          <a:p>
            <a:pPr lvl="1" algn="just">
              <a:spcAft>
                <a:spcPts val="600"/>
              </a:spcAft>
            </a:pPr>
            <a:r>
              <a:rPr lang="fr-FR" dirty="0"/>
              <a:t>Parmi les personnes nées à l’étranger, </a:t>
            </a:r>
            <a:r>
              <a:rPr lang="fr-FR" dirty="0">
                <a:solidFill>
                  <a:srgbClr val="FF0000"/>
                </a:solidFill>
              </a:rPr>
              <a:t>71%  provenaient  d’Afrique  (dont 52%  d’Afrique subsaharienne), 13% d’un pays d’Europe, 12% d’Asie et 4% d’Amérique ou d’Océanie,</a:t>
            </a:r>
          </a:p>
          <a:p>
            <a:pPr lvl="1" algn="just">
              <a:spcAft>
                <a:spcPts val="600"/>
              </a:spcAft>
            </a:pPr>
            <a:r>
              <a:rPr lang="fr-FR" dirty="0"/>
              <a:t>Le taux de déclaration </a:t>
            </a:r>
            <a:r>
              <a:rPr lang="fr-FR" sz="2000" dirty="0"/>
              <a:t>le plus élevé chez les personnes nées à l’étranger  </a:t>
            </a:r>
            <a:r>
              <a:rPr lang="fr-FR" dirty="0"/>
              <a:t>concerne celles </a:t>
            </a:r>
            <a:r>
              <a:rPr lang="fr-FR" dirty="0">
                <a:solidFill>
                  <a:srgbClr val="FF0000"/>
                </a:solidFill>
              </a:rPr>
              <a:t>arrivées en France depuis moins de 2 ans </a:t>
            </a:r>
            <a:r>
              <a:rPr lang="fr-FR" dirty="0"/>
              <a:t>(312/100 000) vs 12/100 000 chez les personnes arrivées depuis 10 ans ou plus</a:t>
            </a:r>
          </a:p>
          <a:p>
            <a:pPr algn="just">
              <a:spcAft>
                <a:spcPts val="600"/>
              </a:spcAft>
              <a:buFont typeface="Wingdings" panose="05000000000000000000" pitchFamily="2" charset="2"/>
              <a:buChar char="Ø"/>
            </a:pPr>
            <a:r>
              <a:rPr lang="fr-FR" dirty="0"/>
              <a:t> </a:t>
            </a:r>
            <a:r>
              <a:rPr lang="fr-FR" sz="2000" dirty="0">
                <a:solidFill>
                  <a:srgbClr val="FF0000"/>
                </a:solidFill>
              </a:rPr>
              <a:t>Personnes SDF/mal logées</a:t>
            </a:r>
            <a:r>
              <a:rPr lang="fr-FR" sz="2000" dirty="0"/>
              <a:t>: En 2018, 356 cas de tuberculose chez les personnes </a:t>
            </a:r>
            <a:r>
              <a:rPr lang="fr-FR" sz="2000" dirty="0">
                <a:solidFill>
                  <a:srgbClr val="FF0000"/>
                </a:solidFill>
              </a:rPr>
              <a:t>SDF </a:t>
            </a:r>
            <a:r>
              <a:rPr lang="fr-FR" sz="2000" dirty="0"/>
              <a:t>pour un nombre de personnes SDF estimé  à  143  000,  </a:t>
            </a:r>
            <a:r>
              <a:rPr lang="fr-FR" sz="2000" dirty="0">
                <a:solidFill>
                  <a:srgbClr val="FF0000"/>
                </a:solidFill>
              </a:rPr>
              <a:t>soit  un  taux  de  249/100 000</a:t>
            </a:r>
          </a:p>
        </p:txBody>
      </p:sp>
      <p:sp>
        <p:nvSpPr>
          <p:cNvPr id="5" name="ZoneTexte 4"/>
          <p:cNvSpPr txBox="1"/>
          <p:nvPr/>
        </p:nvSpPr>
        <p:spPr>
          <a:xfrm>
            <a:off x="7546107" y="6348563"/>
            <a:ext cx="4442691" cy="369332"/>
          </a:xfrm>
          <a:prstGeom prst="rect">
            <a:avLst/>
          </a:prstGeom>
          <a:noFill/>
        </p:spPr>
        <p:txBody>
          <a:bodyPr wrap="square" rtlCol="0">
            <a:spAutoFit/>
          </a:bodyPr>
          <a:lstStyle/>
          <a:p>
            <a:r>
              <a:rPr lang="fr-FR" sz="1800" i="1" dirty="0" err="1">
                <a:latin typeface="+mn-lt"/>
              </a:rPr>
              <a:t>Guthmann</a:t>
            </a:r>
            <a:r>
              <a:rPr lang="fr-FR" sz="1800" i="1" dirty="0">
                <a:latin typeface="+mn-lt"/>
              </a:rPr>
              <a:t> JP, Santé Publique France</a:t>
            </a:r>
          </a:p>
        </p:txBody>
      </p:sp>
    </p:spTree>
    <p:extLst>
      <p:ext uri="{BB962C8B-B14F-4D97-AF65-F5344CB8AC3E}">
        <p14:creationId xmlns:p14="http://schemas.microsoft.com/office/powerpoint/2010/main" val="26441539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39912" y="506896"/>
            <a:ext cx="11165417" cy="1258818"/>
          </a:xfrm>
        </p:spPr>
        <p:txBody>
          <a:bodyPr>
            <a:normAutofit/>
          </a:bodyPr>
          <a:lstStyle/>
          <a:p>
            <a:r>
              <a:rPr lang="fr-FR" sz="3200" b="1" dirty="0">
                <a:solidFill>
                  <a:srgbClr val="FF0000"/>
                </a:solidFill>
              </a:rPr>
              <a:t>Tuberculose chez les intervenants ?</a:t>
            </a:r>
            <a:endParaRPr lang="fr-FR" sz="3200" b="1" dirty="0"/>
          </a:p>
        </p:txBody>
      </p:sp>
      <p:sp>
        <p:nvSpPr>
          <p:cNvPr id="3" name="Espace réservé du contenu 2"/>
          <p:cNvSpPr>
            <a:spLocks noGrp="1"/>
          </p:cNvSpPr>
          <p:nvPr>
            <p:ph idx="1"/>
          </p:nvPr>
        </p:nvSpPr>
        <p:spPr>
          <a:xfrm>
            <a:off x="624417" y="1448790"/>
            <a:ext cx="10972800" cy="5494105"/>
          </a:xfrm>
        </p:spPr>
        <p:txBody>
          <a:bodyPr/>
          <a:lstStyle/>
          <a:p>
            <a:pPr marL="0" indent="0" algn="just">
              <a:buNone/>
            </a:pPr>
            <a:r>
              <a:rPr lang="fr-FR" sz="2000" b="1" dirty="0">
                <a:solidFill>
                  <a:srgbClr val="FF0000"/>
                </a:solidFill>
              </a:rPr>
              <a:t>Pas de données</a:t>
            </a:r>
            <a:r>
              <a:rPr lang="fr-FR" sz="2000" dirty="0"/>
              <a:t>: 2 enquêtes ad hoc (annexes 2 et 3 du guide): </a:t>
            </a:r>
            <a:r>
              <a:rPr lang="fr-FR" sz="2000" dirty="0">
                <a:solidFill>
                  <a:srgbClr val="FF0000"/>
                </a:solidFill>
              </a:rPr>
              <a:t>recueil de données qualitatives</a:t>
            </a:r>
          </a:p>
          <a:p>
            <a:pPr marL="0" indent="0" algn="just">
              <a:buNone/>
            </a:pPr>
            <a:r>
              <a:rPr lang="fr-FR" sz="2000" b="1" dirty="0">
                <a:solidFill>
                  <a:srgbClr val="FF0000"/>
                </a:solidFill>
              </a:rPr>
              <a:t>1. Analyse des Déclarations Obligatoires sur 10 ans </a:t>
            </a:r>
            <a:r>
              <a:rPr lang="fr-FR" sz="2000" dirty="0"/>
              <a:t>(2008- 2018): recodage en clair pour tenter d’évaluer la fréquence des cas de TM chez les professionnels (annexe 2 du guide)</a:t>
            </a:r>
          </a:p>
          <a:p>
            <a:pPr algn="just"/>
            <a:r>
              <a:rPr lang="fr-FR" sz="2000" b="1" dirty="0">
                <a:solidFill>
                  <a:srgbClr val="FF0000"/>
                </a:solidFill>
              </a:rPr>
              <a:t>3 205 cas</a:t>
            </a:r>
            <a:r>
              <a:rPr lang="fr-FR" sz="2000" b="1" dirty="0"/>
              <a:t> </a:t>
            </a:r>
            <a:r>
              <a:rPr lang="fr-FR" sz="2000" b="1" dirty="0">
                <a:solidFill>
                  <a:srgbClr val="FF0000"/>
                </a:solidFill>
              </a:rPr>
              <a:t>chez des professionnels à caractère sanitaire ou social </a:t>
            </a:r>
            <a:r>
              <a:rPr lang="fr-FR" sz="2000" dirty="0"/>
              <a:t>(286 à 350 par an), </a:t>
            </a:r>
            <a:r>
              <a:rPr lang="fr-FR" sz="2000" dirty="0">
                <a:solidFill>
                  <a:srgbClr val="FF0000"/>
                </a:solidFill>
              </a:rPr>
              <a:t>6,5% des DO </a:t>
            </a:r>
            <a:r>
              <a:rPr lang="fr-FR" sz="2000" dirty="0"/>
              <a:t>(n = 49819) : 31 % en établissement de santé, 24 % </a:t>
            </a:r>
            <a:r>
              <a:rPr lang="fr-FR" sz="1800" dirty="0"/>
              <a:t>travaillant avec enfants de moins de 15 ans, </a:t>
            </a:r>
            <a:r>
              <a:rPr lang="fr-FR" sz="1800" dirty="0">
                <a:solidFill>
                  <a:srgbClr val="FF0000"/>
                </a:solidFill>
              </a:rPr>
              <a:t>30 %</a:t>
            </a:r>
            <a:r>
              <a:rPr lang="fr-FR" sz="1800" dirty="0"/>
              <a:t> </a:t>
            </a:r>
            <a:r>
              <a:rPr lang="fr-FR" sz="1800" dirty="0">
                <a:solidFill>
                  <a:srgbClr val="FF0000"/>
                </a:solidFill>
              </a:rPr>
              <a:t>« autres  »: catégorie non recueillie « en clair », impossible d’identifier ceux qui auraient pu être exposés au contact du public migrant et/ou en situation de précarité. </a:t>
            </a:r>
            <a:endParaRPr lang="fr-FR" sz="1800" dirty="0"/>
          </a:p>
          <a:p>
            <a:pPr marL="0" indent="0" algn="just">
              <a:buNone/>
            </a:pPr>
            <a:r>
              <a:rPr lang="fr-FR" sz="2000" dirty="0">
                <a:solidFill>
                  <a:srgbClr val="FF0000"/>
                </a:solidFill>
              </a:rPr>
              <a:t>Reco: Intégrer la profession plus précisément dans la DO pour mieux authentifier le risque</a:t>
            </a:r>
          </a:p>
          <a:p>
            <a:pPr marL="0" indent="0" algn="just">
              <a:buNone/>
            </a:pPr>
            <a:r>
              <a:rPr lang="fr-FR" sz="2000" b="1" dirty="0">
                <a:solidFill>
                  <a:srgbClr val="FF0000"/>
                </a:solidFill>
              </a:rPr>
              <a:t>2</a:t>
            </a:r>
            <a:r>
              <a:rPr lang="fr-FR" dirty="0">
                <a:solidFill>
                  <a:srgbClr val="FF0000"/>
                </a:solidFill>
              </a:rPr>
              <a:t>. </a:t>
            </a:r>
            <a:r>
              <a:rPr lang="fr-FR" sz="2000" b="1" dirty="0">
                <a:solidFill>
                  <a:srgbClr val="FF0000"/>
                </a:solidFill>
              </a:rPr>
              <a:t>Enquête auprès des Centres de Lutte Anti-Tuberculose CLAT  </a:t>
            </a:r>
            <a:r>
              <a:rPr lang="fr-FR" sz="2000" dirty="0"/>
              <a:t>(en 2020): </a:t>
            </a:r>
          </a:p>
          <a:p>
            <a:pPr marL="0" indent="0" algn="just">
              <a:buNone/>
            </a:pPr>
            <a:r>
              <a:rPr lang="fr-FR" sz="2000" dirty="0">
                <a:solidFill>
                  <a:srgbClr val="FF0000"/>
                </a:solidFill>
              </a:rPr>
              <a:t>31 répondants/118 (25 %)</a:t>
            </a:r>
          </a:p>
          <a:p>
            <a:pPr algn="just"/>
            <a:r>
              <a:rPr lang="fr-FR" sz="2000" dirty="0"/>
              <a:t> </a:t>
            </a:r>
            <a:r>
              <a:rPr lang="fr-FR" sz="2000" b="1" dirty="0">
                <a:solidFill>
                  <a:srgbClr val="FF0000"/>
                </a:solidFill>
              </a:rPr>
              <a:t>Réalité des cas de Tuberculose chez les intervenants </a:t>
            </a:r>
            <a:r>
              <a:rPr lang="fr-FR" sz="2000" dirty="0"/>
              <a:t>pour la moitié des CLAT</a:t>
            </a:r>
          </a:p>
          <a:p>
            <a:pPr algn="just"/>
            <a:r>
              <a:rPr lang="fr-FR" sz="2000" dirty="0"/>
              <a:t> </a:t>
            </a:r>
            <a:r>
              <a:rPr lang="fr-FR" sz="2000" b="1" dirty="0">
                <a:solidFill>
                  <a:srgbClr val="FF0000"/>
                </a:solidFill>
              </a:rPr>
              <a:t>Fréquence des cas de Tuberculose parmi les usagers/résidents </a:t>
            </a:r>
            <a:r>
              <a:rPr lang="fr-FR" sz="2000" dirty="0"/>
              <a:t>pour 2 CLAT sur 3: primo-arrivants, demandeurs d’asile, mineurs isolés, personnes SDF..   </a:t>
            </a:r>
          </a:p>
          <a:p>
            <a:pPr algn="just"/>
            <a:r>
              <a:rPr lang="fr-FR" sz="2000" b="1" dirty="0">
                <a:solidFill>
                  <a:srgbClr val="FF0000"/>
                </a:solidFill>
              </a:rPr>
              <a:t>Interaction avec les services inter-entreprises de santé au travail (SIST)</a:t>
            </a:r>
            <a:r>
              <a:rPr lang="fr-FR" sz="2000" dirty="0"/>
              <a:t>: variable, souhait d’une implication plus systématique</a:t>
            </a:r>
          </a:p>
        </p:txBody>
      </p:sp>
    </p:spTree>
    <p:extLst>
      <p:ext uri="{BB962C8B-B14F-4D97-AF65-F5344CB8AC3E}">
        <p14:creationId xmlns:p14="http://schemas.microsoft.com/office/powerpoint/2010/main" val="9232074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31800" y="389608"/>
            <a:ext cx="10972800" cy="990600"/>
          </a:xfrm>
        </p:spPr>
        <p:txBody>
          <a:bodyPr>
            <a:normAutofit/>
          </a:bodyPr>
          <a:lstStyle/>
          <a:p>
            <a:r>
              <a:rPr lang="fr-FR" sz="3200" b="1" dirty="0">
                <a:solidFill>
                  <a:srgbClr val="FF0000"/>
                </a:solidFill>
              </a:rPr>
              <a:t>Évaluation du niveau de risque dans la structure  (1)</a:t>
            </a:r>
          </a:p>
        </p:txBody>
      </p:sp>
      <p:sp>
        <p:nvSpPr>
          <p:cNvPr id="3" name="Espace réservé du contenu 2"/>
          <p:cNvSpPr>
            <a:spLocks noGrp="1"/>
          </p:cNvSpPr>
          <p:nvPr>
            <p:ph sz="half" idx="1"/>
          </p:nvPr>
        </p:nvSpPr>
        <p:spPr>
          <a:xfrm>
            <a:off x="838200" y="1450058"/>
            <a:ext cx="10566400" cy="5260981"/>
          </a:xfrm>
        </p:spPr>
        <p:txBody>
          <a:bodyPr>
            <a:noAutofit/>
          </a:bodyPr>
          <a:lstStyle/>
          <a:p>
            <a:pPr marL="0" indent="0">
              <a:buNone/>
            </a:pPr>
            <a:r>
              <a:rPr lang="fr-FR" sz="2000" dirty="0">
                <a:solidFill>
                  <a:srgbClr val="FF0000"/>
                </a:solidFill>
              </a:rPr>
              <a:t>Etape indispensable et préalable </a:t>
            </a:r>
            <a:r>
              <a:rPr lang="fr-FR" sz="2000" dirty="0"/>
              <a:t>pour</a:t>
            </a:r>
            <a:r>
              <a:rPr lang="fr-FR" sz="2000" dirty="0">
                <a:solidFill>
                  <a:srgbClr val="FF0000"/>
                </a:solidFill>
              </a:rPr>
              <a:t> </a:t>
            </a:r>
            <a:r>
              <a:rPr lang="fr-FR" sz="2000" dirty="0"/>
              <a:t>adapter la politique locale de prévention</a:t>
            </a:r>
          </a:p>
          <a:p>
            <a:pPr marL="0" indent="0">
              <a:buNone/>
            </a:pPr>
            <a:r>
              <a:rPr lang="fr-FR" sz="2000" dirty="0">
                <a:solidFill>
                  <a:srgbClr val="FF0000"/>
                </a:solidFill>
              </a:rPr>
              <a:t>Communication: </a:t>
            </a:r>
            <a:r>
              <a:rPr lang="fr-FR" sz="2000" dirty="0"/>
              <a:t>médecin du travail/directeur de la structure/référent santé s’il existe </a:t>
            </a:r>
          </a:p>
          <a:p>
            <a:pPr marL="0" indent="0">
              <a:buNone/>
            </a:pPr>
            <a:r>
              <a:rPr lang="fr-FR" sz="2400" dirty="0">
                <a:solidFill>
                  <a:srgbClr val="FF0000"/>
                </a:solidFill>
              </a:rPr>
              <a:t>Services interentreprises de santé au travail (SIST):</a:t>
            </a:r>
            <a:r>
              <a:rPr lang="fr-FR" sz="2400" dirty="0"/>
              <a:t> </a:t>
            </a:r>
            <a:r>
              <a:rPr lang="fr-FR" sz="2000" dirty="0"/>
              <a:t>difficultés spécifiques </a:t>
            </a:r>
          </a:p>
          <a:p>
            <a:pPr>
              <a:buFontTx/>
              <a:buChar char="-"/>
            </a:pPr>
            <a:r>
              <a:rPr lang="fr-FR" sz="2000" dirty="0"/>
              <a:t>Turn over, nombre et variété des structures, problématique des bénévoles </a:t>
            </a:r>
          </a:p>
          <a:p>
            <a:pPr marL="0" indent="0">
              <a:buNone/>
            </a:pPr>
            <a:r>
              <a:rPr lang="fr-FR" sz="2400" dirty="0">
                <a:solidFill>
                  <a:srgbClr val="FF0000"/>
                </a:solidFill>
              </a:rPr>
              <a:t>Evaluation basée sur 5 critères </a:t>
            </a:r>
            <a:r>
              <a:rPr lang="fr-FR" sz="2000" dirty="0"/>
              <a:t>(annexe 2 du guide commun)</a:t>
            </a:r>
          </a:p>
          <a:p>
            <a:pPr algn="just">
              <a:buFont typeface="Wingdings" panose="05000000000000000000" pitchFamily="2" charset="2"/>
              <a:buChar char="Ø"/>
            </a:pPr>
            <a:r>
              <a:rPr lang="fr-FR" sz="2000" dirty="0">
                <a:solidFill>
                  <a:srgbClr val="FF0000"/>
                </a:solidFill>
              </a:rPr>
              <a:t>1. L’épidémiologie locale:  </a:t>
            </a:r>
            <a:r>
              <a:rPr lang="fr-FR" sz="1800" dirty="0"/>
              <a:t>Ile de France, Guyane, Mayotte…</a:t>
            </a:r>
          </a:p>
          <a:p>
            <a:pPr algn="just">
              <a:buFont typeface="Wingdings" panose="05000000000000000000" pitchFamily="2" charset="2"/>
              <a:buChar char="Ø"/>
            </a:pPr>
            <a:r>
              <a:rPr lang="fr-FR" sz="2000" dirty="0">
                <a:solidFill>
                  <a:srgbClr val="FF0000"/>
                </a:solidFill>
              </a:rPr>
              <a:t>2. Le</a:t>
            </a:r>
            <a:r>
              <a:rPr lang="fr-FR" sz="2000" dirty="0"/>
              <a:t>  </a:t>
            </a:r>
            <a:r>
              <a:rPr lang="fr-FR" sz="2000" dirty="0">
                <a:solidFill>
                  <a:srgbClr val="FF0000"/>
                </a:solidFill>
              </a:rPr>
              <a:t>type  de  dispositif </a:t>
            </a:r>
            <a:r>
              <a:rPr lang="fr-FR" sz="2000" dirty="0"/>
              <a:t>: </a:t>
            </a:r>
            <a:r>
              <a:rPr lang="fr-FR" sz="1800" dirty="0"/>
              <a:t>accueil  de  jour,  dispositifs  d’accueil  des  personnes  primo-arrivantes, des demandeurs d’asile, maraudes sur les campements et bidonvilles, </a:t>
            </a:r>
            <a:r>
              <a:rPr lang="fr-FR" sz="1800" i="1" dirty="0"/>
              <a:t>dispositifs hors les murs</a:t>
            </a:r>
          </a:p>
          <a:p>
            <a:pPr algn="just">
              <a:buFont typeface="Wingdings" panose="05000000000000000000" pitchFamily="2" charset="2"/>
              <a:buChar char="Ø"/>
            </a:pPr>
            <a:r>
              <a:rPr lang="fr-FR" sz="2000" dirty="0">
                <a:solidFill>
                  <a:srgbClr val="FF0000"/>
                </a:solidFill>
              </a:rPr>
              <a:t>3. Le profil des publics accueillis </a:t>
            </a:r>
            <a:r>
              <a:rPr lang="fr-FR" sz="2000" dirty="0"/>
              <a:t>: </a:t>
            </a:r>
            <a:r>
              <a:rPr lang="fr-FR" sz="1800" dirty="0"/>
              <a:t>personnes primo-arrivantes, demandeurs d’asile, mineurs non accompagnés, personnes vivant sur des campements ou en bidonvilles (promiscuité), </a:t>
            </a:r>
            <a:r>
              <a:rPr lang="fr-FR" sz="1800" i="1" dirty="0"/>
              <a:t>sortants de prison</a:t>
            </a:r>
          </a:p>
          <a:p>
            <a:pPr algn="just">
              <a:spcAft>
                <a:spcPts val="600"/>
              </a:spcAft>
              <a:buFont typeface="Wingdings" panose="05000000000000000000" pitchFamily="2" charset="2"/>
              <a:buChar char="Ø"/>
            </a:pPr>
            <a:r>
              <a:rPr lang="fr-FR" sz="2000" dirty="0">
                <a:solidFill>
                  <a:srgbClr val="FF0000"/>
                </a:solidFill>
              </a:rPr>
              <a:t>4. Les</a:t>
            </a:r>
            <a:r>
              <a:rPr lang="fr-FR" sz="2000" dirty="0"/>
              <a:t> </a:t>
            </a:r>
            <a:r>
              <a:rPr lang="fr-FR" sz="2000" dirty="0">
                <a:solidFill>
                  <a:srgbClr val="FF0000"/>
                </a:solidFill>
              </a:rPr>
              <a:t>caractéristiques des postes de travail: tâches les plus exposantes ? </a:t>
            </a:r>
            <a:r>
              <a:rPr lang="fr-FR" sz="1800" dirty="0"/>
              <a:t>Durée de contact prolongée avec les usagers lors des interventions sur les terrains et campements (accompagnements physiques réguliers et prolongés). Exercice en centre d’hébergement d’urgence (CHU) ou dans les dispositifs d’accueil des migrants primo-arrivants, </a:t>
            </a:r>
            <a:r>
              <a:rPr lang="fr-FR" sz="1800" i="1" dirty="0"/>
              <a:t>hors les murs</a:t>
            </a:r>
          </a:p>
          <a:p>
            <a:pPr>
              <a:buFont typeface="Wingdings" panose="05000000000000000000" pitchFamily="2" charset="2"/>
              <a:buChar char="Ø"/>
            </a:pPr>
            <a:endParaRPr lang="fr-FR" dirty="0"/>
          </a:p>
        </p:txBody>
      </p:sp>
    </p:spTree>
    <p:extLst>
      <p:ext uri="{BB962C8B-B14F-4D97-AF65-F5344CB8AC3E}">
        <p14:creationId xmlns:p14="http://schemas.microsoft.com/office/powerpoint/2010/main" val="29957297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31800" y="389608"/>
            <a:ext cx="10972800" cy="990600"/>
          </a:xfrm>
        </p:spPr>
        <p:txBody>
          <a:bodyPr>
            <a:normAutofit/>
          </a:bodyPr>
          <a:lstStyle/>
          <a:p>
            <a:r>
              <a:rPr lang="fr-FR" sz="3200" b="1" dirty="0">
                <a:solidFill>
                  <a:srgbClr val="FF0000"/>
                </a:solidFill>
              </a:rPr>
              <a:t>Évaluation du niveau de risque dans la structure  (2)</a:t>
            </a:r>
          </a:p>
        </p:txBody>
      </p:sp>
      <p:sp>
        <p:nvSpPr>
          <p:cNvPr id="7" name="Espace réservé du contenu 6"/>
          <p:cNvSpPr>
            <a:spLocks noGrp="1"/>
          </p:cNvSpPr>
          <p:nvPr>
            <p:ph sz="half" idx="2"/>
          </p:nvPr>
        </p:nvSpPr>
        <p:spPr>
          <a:xfrm>
            <a:off x="996043" y="1596383"/>
            <a:ext cx="10696085" cy="4413194"/>
          </a:xfrm>
        </p:spPr>
        <p:txBody>
          <a:bodyPr>
            <a:noAutofit/>
          </a:bodyPr>
          <a:lstStyle/>
          <a:p>
            <a:pPr>
              <a:spcAft>
                <a:spcPts val="600"/>
              </a:spcAft>
              <a:buFont typeface="Wingdings" panose="05000000000000000000" pitchFamily="2" charset="2"/>
              <a:buChar char="Ø"/>
            </a:pPr>
            <a:r>
              <a:rPr lang="fr-FR" sz="2000" dirty="0">
                <a:solidFill>
                  <a:srgbClr val="FF0000"/>
                </a:solidFill>
              </a:rPr>
              <a:t>5. Le nombre de cas de tuberculose </a:t>
            </a:r>
            <a:r>
              <a:rPr lang="fr-FR" sz="2000" dirty="0"/>
              <a:t>survenus au cours des 3 années précédentes chez des personnes accueillies et le cas échéant chez des personnels. </a:t>
            </a:r>
            <a:r>
              <a:rPr lang="fr-FR" sz="2000" dirty="0">
                <a:solidFill>
                  <a:srgbClr val="FF0000"/>
                </a:solidFill>
              </a:rPr>
              <a:t>Le critère de 5 cas par an dans l’établissement est un indicateur d’un risque élevé. </a:t>
            </a:r>
          </a:p>
          <a:p>
            <a:pPr>
              <a:spcAft>
                <a:spcPts val="600"/>
              </a:spcAft>
              <a:buFont typeface="Wingdings" panose="05000000000000000000" pitchFamily="2" charset="2"/>
              <a:buChar char="Ø"/>
            </a:pPr>
            <a:r>
              <a:rPr lang="fr-FR" sz="2000" dirty="0">
                <a:solidFill>
                  <a:srgbClr val="FF0000"/>
                </a:solidFill>
              </a:rPr>
              <a:t>Il est recommandé de s’organiser pour le recueillir. </a:t>
            </a:r>
            <a:r>
              <a:rPr lang="fr-FR" sz="2000" dirty="0"/>
              <a:t>Indicateur  à adapter aux différents contextes (campements et CHU déjà cités), aux caractéristiques de fonctionnement (file active et/ ou flux de passage élevés des publics avec facteurs de risque). Le CLAT 93 retient le critère de plus de 2 cas de tuberculose sur les 6 derniers mois.</a:t>
            </a:r>
          </a:p>
          <a:p>
            <a:pPr marL="0" indent="0">
              <a:spcAft>
                <a:spcPts val="600"/>
              </a:spcAft>
              <a:buNone/>
            </a:pPr>
            <a:r>
              <a:rPr lang="fr-FR" sz="2000" b="1" dirty="0">
                <a:solidFill>
                  <a:srgbClr val="FF0000"/>
                </a:solidFill>
              </a:rPr>
              <a:t>En pratique communiquer avec le SIST pour améliorer sa connaissance du dispositif</a:t>
            </a:r>
          </a:p>
          <a:p>
            <a:pPr>
              <a:spcAft>
                <a:spcPts val="600"/>
              </a:spcAft>
              <a:buFontTx/>
              <a:buChar char="-"/>
            </a:pPr>
            <a:r>
              <a:rPr lang="fr-FR" sz="2000" dirty="0">
                <a:solidFill>
                  <a:srgbClr val="FF0000"/>
                </a:solidFill>
              </a:rPr>
              <a:t>Visite du centre: </a:t>
            </a:r>
            <a:r>
              <a:rPr lang="fr-FR" sz="2000" dirty="0"/>
              <a:t>locaux, conditions de vie, interactions entre intervenants et usagers/résidents..</a:t>
            </a:r>
          </a:p>
          <a:p>
            <a:pPr>
              <a:spcAft>
                <a:spcPts val="600"/>
              </a:spcAft>
              <a:buFontTx/>
              <a:buChar char="-"/>
            </a:pPr>
            <a:r>
              <a:rPr lang="fr-FR" sz="2000" dirty="0"/>
              <a:t>Listing régulièrement actualisé des structures (coordonnés responsables), profil des publics accueillis, turn over, sur occupation, pièces communes, nombre des intervenants, descriptif des postes, temps de contact</a:t>
            </a:r>
          </a:p>
          <a:p>
            <a:pPr marL="0" indent="0">
              <a:spcAft>
                <a:spcPts val="600"/>
              </a:spcAft>
              <a:buNone/>
            </a:pPr>
            <a:endParaRPr lang="fr-FR" sz="2000" dirty="0"/>
          </a:p>
        </p:txBody>
      </p:sp>
    </p:spTree>
    <p:extLst>
      <p:ext uri="{BB962C8B-B14F-4D97-AF65-F5344CB8AC3E}">
        <p14:creationId xmlns:p14="http://schemas.microsoft.com/office/powerpoint/2010/main" val="22269251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b="1" dirty="0">
                <a:solidFill>
                  <a:srgbClr val="FF0000"/>
                </a:solidFill>
              </a:rPr>
              <a:t>Mesures de prévention collectives et individuelles </a:t>
            </a:r>
            <a:br>
              <a:rPr lang="fr-FR" sz="3200" b="1" dirty="0">
                <a:solidFill>
                  <a:srgbClr val="FF0000"/>
                </a:solidFill>
              </a:rPr>
            </a:br>
            <a:r>
              <a:rPr lang="fr-FR" sz="3200" b="1" dirty="0">
                <a:solidFill>
                  <a:srgbClr val="FF0000"/>
                </a:solidFill>
              </a:rPr>
              <a:t>à mettre en place (1)</a:t>
            </a:r>
          </a:p>
        </p:txBody>
      </p:sp>
      <p:sp>
        <p:nvSpPr>
          <p:cNvPr id="3" name="Espace réservé du contenu 2"/>
          <p:cNvSpPr>
            <a:spLocks noGrp="1"/>
          </p:cNvSpPr>
          <p:nvPr>
            <p:ph type="body" idx="1"/>
          </p:nvPr>
        </p:nvSpPr>
        <p:spPr>
          <a:xfrm>
            <a:off x="665164" y="1551707"/>
            <a:ext cx="5153746" cy="900257"/>
          </a:xfrm>
        </p:spPr>
        <p:txBody>
          <a:bodyPr>
            <a:noAutofit/>
          </a:bodyPr>
          <a:lstStyle/>
          <a:p>
            <a:pPr>
              <a:lnSpc>
                <a:spcPct val="100000"/>
              </a:lnSpc>
              <a:spcBef>
                <a:spcPts val="0"/>
              </a:spcBef>
            </a:pPr>
            <a:r>
              <a:rPr lang="fr-FR" sz="2800" b="0" dirty="0">
                <a:solidFill>
                  <a:srgbClr val="FF0000"/>
                </a:solidFill>
              </a:rPr>
              <a:t>1 . Organisation générale </a:t>
            </a:r>
          </a:p>
          <a:p>
            <a:pPr marL="0">
              <a:lnSpc>
                <a:spcPct val="100000"/>
              </a:lnSpc>
              <a:spcBef>
                <a:spcPts val="0"/>
              </a:spcBef>
              <a:buFont typeface="Wingdings" panose="05000000000000000000" pitchFamily="2" charset="2"/>
              <a:buChar char="Ø"/>
            </a:pPr>
            <a:endParaRPr lang="fr-FR" sz="1800" dirty="0"/>
          </a:p>
        </p:txBody>
      </p:sp>
      <p:sp>
        <p:nvSpPr>
          <p:cNvPr id="4" name="Espace réservé du contenu 3"/>
          <p:cNvSpPr>
            <a:spLocks noGrp="1"/>
          </p:cNvSpPr>
          <p:nvPr>
            <p:ph sz="half" idx="2"/>
          </p:nvPr>
        </p:nvSpPr>
        <p:spPr>
          <a:xfrm>
            <a:off x="665163" y="2066307"/>
            <a:ext cx="10690225" cy="4232896"/>
          </a:xfrm>
        </p:spPr>
        <p:txBody>
          <a:bodyPr>
            <a:noAutofit/>
          </a:bodyPr>
          <a:lstStyle/>
          <a:p>
            <a:pPr marL="0" indent="0" algn="just">
              <a:spcBef>
                <a:spcPts val="0"/>
              </a:spcBef>
              <a:spcAft>
                <a:spcPts val="600"/>
              </a:spcAft>
              <a:buNone/>
            </a:pPr>
            <a:endParaRPr lang="fr-FR" sz="2000" b="1" dirty="0">
              <a:solidFill>
                <a:srgbClr val="FF0000"/>
              </a:solidFill>
              <a:latin typeface="+mj-lt"/>
            </a:endParaRPr>
          </a:p>
          <a:p>
            <a:pPr marL="0" algn="just">
              <a:spcBef>
                <a:spcPts val="0"/>
              </a:spcBef>
              <a:spcAft>
                <a:spcPts val="600"/>
              </a:spcAft>
              <a:buFont typeface="Wingdings" panose="05000000000000000000" pitchFamily="2" charset="2"/>
              <a:buChar char="Ø"/>
            </a:pPr>
            <a:r>
              <a:rPr lang="fr-FR" sz="2000" dirty="0">
                <a:solidFill>
                  <a:srgbClr val="FF0000"/>
                </a:solidFill>
                <a:latin typeface="+mj-lt"/>
              </a:rPr>
              <a:t>Coordination  et  coopération  de  tous  les  acteurs :  </a:t>
            </a:r>
            <a:r>
              <a:rPr lang="fr-FR" sz="2000" dirty="0">
                <a:latin typeface="+mj-lt"/>
              </a:rPr>
              <a:t>Médecin  du  travail,  directeur  de  la  structure,  CLAT </a:t>
            </a:r>
            <a:r>
              <a:rPr lang="fr-FR" sz="2000" dirty="0">
                <a:solidFill>
                  <a:srgbClr val="FF0000"/>
                </a:solidFill>
                <a:latin typeface="+mj-lt"/>
              </a:rPr>
              <a:t>(connaitre son CLAT</a:t>
            </a:r>
            <a:r>
              <a:rPr lang="fr-FR" sz="2000" dirty="0">
                <a:latin typeface="+mj-lt"/>
              </a:rPr>
              <a:t>),  éventuel  référent  santé  au  sein  de  la structure.  </a:t>
            </a:r>
          </a:p>
          <a:p>
            <a:pPr marL="0" algn="just">
              <a:spcBef>
                <a:spcPts val="600"/>
              </a:spcBef>
              <a:spcAft>
                <a:spcPts val="600"/>
              </a:spcAft>
              <a:buFont typeface="Wingdings" panose="05000000000000000000" pitchFamily="2" charset="2"/>
              <a:buChar char="Ø"/>
            </a:pPr>
            <a:r>
              <a:rPr lang="fr-FR" sz="2000" dirty="0">
                <a:solidFill>
                  <a:srgbClr val="FF0000"/>
                </a:solidFill>
                <a:latin typeface="+mj-lt"/>
              </a:rPr>
              <a:t>Elaborer (et actualiser) un protocole « Gestion du risque de tuberculose» : </a:t>
            </a:r>
            <a:r>
              <a:rPr lang="fr-FR" sz="2000" dirty="0">
                <a:latin typeface="+mj-lt"/>
              </a:rPr>
              <a:t>rôle de chacun, coordonnées (cf. protocole du SAMU Social annexe 4 p. 22 et suivantes du volet spécifique)</a:t>
            </a:r>
          </a:p>
          <a:p>
            <a:pPr marL="0" algn="just">
              <a:spcBef>
                <a:spcPts val="0"/>
              </a:spcBef>
              <a:spcAft>
                <a:spcPts val="600"/>
              </a:spcAft>
              <a:buFont typeface="Wingdings" panose="05000000000000000000" pitchFamily="2" charset="2"/>
              <a:buChar char="Ø"/>
            </a:pPr>
            <a:r>
              <a:rPr lang="fr-FR" sz="2000" dirty="0">
                <a:solidFill>
                  <a:srgbClr val="FF0000"/>
                </a:solidFill>
                <a:latin typeface="+mj-lt"/>
              </a:rPr>
              <a:t>Disponibilité des masques </a:t>
            </a:r>
            <a:r>
              <a:rPr lang="fr-FR" sz="2000" dirty="0">
                <a:latin typeface="+mj-lt"/>
              </a:rPr>
              <a:t>(directeur de la structure et responsables des dispositifs) </a:t>
            </a:r>
            <a:r>
              <a:rPr lang="fr-FR" sz="2000" dirty="0" err="1">
                <a:latin typeface="+mj-lt"/>
              </a:rPr>
              <a:t>cf</a:t>
            </a:r>
            <a:r>
              <a:rPr lang="fr-FR" sz="2000" dirty="0">
                <a:latin typeface="+mj-lt"/>
              </a:rPr>
              <a:t> annexe 3 guide commun)</a:t>
            </a:r>
          </a:p>
          <a:p>
            <a:pPr marL="0" algn="just">
              <a:spcBef>
                <a:spcPts val="600"/>
              </a:spcBef>
              <a:spcAft>
                <a:spcPts val="600"/>
              </a:spcAft>
              <a:buFont typeface="Wingdings" panose="05000000000000000000" pitchFamily="2" charset="2"/>
              <a:buChar char="Ø"/>
            </a:pPr>
            <a:r>
              <a:rPr lang="fr-FR" sz="2000" dirty="0">
                <a:solidFill>
                  <a:srgbClr val="FF0000"/>
                </a:solidFill>
                <a:latin typeface="+mj-lt"/>
              </a:rPr>
              <a:t>Informer  les  intervenants</a:t>
            </a:r>
            <a:r>
              <a:rPr lang="fr-FR" sz="2000" dirty="0">
                <a:latin typeface="+mj-lt"/>
              </a:rPr>
              <a:t>, sur la tuberculose , les  </a:t>
            </a:r>
            <a:r>
              <a:rPr lang="fr-FR" sz="2000" dirty="0">
                <a:solidFill>
                  <a:srgbClr val="FF0000"/>
                </a:solidFill>
                <a:latin typeface="+mj-lt"/>
              </a:rPr>
              <a:t>symptômes  évocateurs  de  tuberculose (</a:t>
            </a:r>
            <a:r>
              <a:rPr lang="fr-FR" sz="2000" dirty="0">
                <a:latin typeface="+mj-lt"/>
              </a:rPr>
              <a:t>cf. guide commun p. 10 et annexe 5) </a:t>
            </a:r>
            <a:r>
              <a:rPr lang="fr-FR" sz="2000" dirty="0">
                <a:solidFill>
                  <a:srgbClr val="FF0000"/>
                </a:solidFill>
                <a:latin typeface="+mj-lt"/>
              </a:rPr>
              <a:t>la conduite  à  tenir  en  cas  de  suspicion  </a:t>
            </a:r>
            <a:r>
              <a:rPr lang="fr-FR" sz="2000" dirty="0">
                <a:latin typeface="+mj-lt"/>
              </a:rPr>
              <a:t>(modalités  d’orientation  pour  prise  en  charge  rapide, modalités d’accompagnement).  </a:t>
            </a:r>
          </a:p>
          <a:p>
            <a:pPr marL="0" algn="just">
              <a:spcBef>
                <a:spcPts val="600"/>
              </a:spcBef>
              <a:spcAft>
                <a:spcPts val="600"/>
              </a:spcAft>
              <a:buFont typeface="Wingdings" panose="05000000000000000000" pitchFamily="2" charset="2"/>
              <a:buChar char="Ø"/>
            </a:pPr>
            <a:r>
              <a:rPr lang="fr-FR" sz="2000" b="1" dirty="0">
                <a:solidFill>
                  <a:srgbClr val="FF0000"/>
                </a:solidFill>
                <a:latin typeface="+mj-lt"/>
              </a:rPr>
              <a:t>Spécificité: Intégration des bénévoles: </a:t>
            </a:r>
            <a:r>
              <a:rPr lang="fr-FR" sz="2000" dirty="0">
                <a:latin typeface="+mj-lt"/>
              </a:rPr>
              <a:t>informations et dépistages comme les salariés</a:t>
            </a:r>
          </a:p>
        </p:txBody>
      </p:sp>
    </p:spTree>
    <p:extLst>
      <p:ext uri="{BB962C8B-B14F-4D97-AF65-F5344CB8AC3E}">
        <p14:creationId xmlns:p14="http://schemas.microsoft.com/office/powerpoint/2010/main" val="18801505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b="1" dirty="0">
                <a:solidFill>
                  <a:srgbClr val="FF0000"/>
                </a:solidFill>
              </a:rPr>
              <a:t>Mesures de prévention collectives et individuelles </a:t>
            </a:r>
            <a:br>
              <a:rPr lang="fr-FR" sz="3200" b="1" dirty="0">
                <a:solidFill>
                  <a:srgbClr val="FF0000"/>
                </a:solidFill>
              </a:rPr>
            </a:br>
            <a:r>
              <a:rPr lang="fr-FR" sz="3200" b="1" dirty="0">
                <a:solidFill>
                  <a:srgbClr val="FF0000"/>
                </a:solidFill>
              </a:rPr>
              <a:t>à mettre en place (2)</a:t>
            </a:r>
          </a:p>
        </p:txBody>
      </p:sp>
      <p:sp>
        <p:nvSpPr>
          <p:cNvPr id="7" name="Espace réservé du texte 6"/>
          <p:cNvSpPr>
            <a:spLocks noGrp="1"/>
          </p:cNvSpPr>
          <p:nvPr>
            <p:ph type="body" sz="quarter" idx="3"/>
          </p:nvPr>
        </p:nvSpPr>
        <p:spPr>
          <a:xfrm>
            <a:off x="1016000" y="1681163"/>
            <a:ext cx="9365673" cy="823912"/>
          </a:xfrm>
        </p:spPr>
        <p:txBody>
          <a:bodyPr>
            <a:normAutofit fontScale="92500" lnSpcReduction="10000"/>
          </a:bodyPr>
          <a:lstStyle/>
          <a:p>
            <a:endParaRPr lang="fr-FR" dirty="0">
              <a:solidFill>
                <a:srgbClr val="FF0000"/>
              </a:solidFill>
            </a:endParaRPr>
          </a:p>
          <a:p>
            <a:r>
              <a:rPr lang="fr-FR" sz="2600" b="0" dirty="0">
                <a:solidFill>
                  <a:srgbClr val="FF0000"/>
                </a:solidFill>
              </a:rPr>
              <a:t>2. Repérage le plus précoce possible des cas de tuberculose</a:t>
            </a:r>
          </a:p>
          <a:p>
            <a:endParaRPr lang="fr-FR" dirty="0"/>
          </a:p>
        </p:txBody>
      </p:sp>
      <p:sp>
        <p:nvSpPr>
          <p:cNvPr id="8" name="Espace réservé du contenu 7"/>
          <p:cNvSpPr>
            <a:spLocks noGrp="1"/>
          </p:cNvSpPr>
          <p:nvPr>
            <p:ph sz="quarter" idx="4"/>
          </p:nvPr>
        </p:nvSpPr>
        <p:spPr>
          <a:xfrm>
            <a:off x="839788" y="2412715"/>
            <a:ext cx="10515600" cy="3959733"/>
          </a:xfrm>
        </p:spPr>
        <p:txBody>
          <a:bodyPr>
            <a:normAutofit fontScale="92500"/>
          </a:bodyPr>
          <a:lstStyle/>
          <a:p>
            <a:pPr marL="0" algn="just">
              <a:lnSpc>
                <a:spcPct val="120000"/>
              </a:lnSpc>
              <a:spcBef>
                <a:spcPts val="0"/>
              </a:spcBef>
              <a:buFont typeface="Wingdings" panose="05000000000000000000" pitchFamily="2" charset="2"/>
              <a:buChar char="Ø"/>
            </a:pPr>
            <a:r>
              <a:rPr lang="fr-FR" sz="2300" dirty="0">
                <a:latin typeface="+mj-lt"/>
              </a:rPr>
              <a:t>Le dépistage chez les publics concernés est </a:t>
            </a:r>
            <a:r>
              <a:rPr lang="fr-FR" sz="2300" dirty="0">
                <a:solidFill>
                  <a:schemeClr val="accent1">
                    <a:lumMod val="50000"/>
                  </a:schemeClr>
                </a:solidFill>
                <a:latin typeface="+mj-lt"/>
              </a:rPr>
              <a:t>coordonné </a:t>
            </a:r>
            <a:r>
              <a:rPr lang="fr-FR" sz="2300" dirty="0">
                <a:solidFill>
                  <a:srgbClr val="FF0000"/>
                </a:solidFill>
                <a:latin typeface="+mj-lt"/>
              </a:rPr>
              <a:t>localement par les CLAT. </a:t>
            </a:r>
          </a:p>
          <a:p>
            <a:pPr marL="0" algn="just">
              <a:lnSpc>
                <a:spcPct val="120000"/>
              </a:lnSpc>
              <a:spcBef>
                <a:spcPts val="0"/>
              </a:spcBef>
              <a:buFont typeface="Wingdings" panose="05000000000000000000" pitchFamily="2" charset="2"/>
              <a:buChar char="Ø"/>
            </a:pPr>
            <a:endParaRPr lang="fr-FR" sz="2300" dirty="0">
              <a:solidFill>
                <a:srgbClr val="FF0000"/>
              </a:solidFill>
              <a:latin typeface="+mj-lt"/>
            </a:endParaRPr>
          </a:p>
          <a:p>
            <a:pPr marL="0" algn="just">
              <a:lnSpc>
                <a:spcPct val="120000"/>
              </a:lnSpc>
              <a:spcBef>
                <a:spcPts val="0"/>
              </a:spcBef>
              <a:buFont typeface="Wingdings" panose="05000000000000000000" pitchFamily="2" charset="2"/>
              <a:buChar char="Ø"/>
            </a:pPr>
            <a:r>
              <a:rPr lang="fr-FR" sz="2300" dirty="0">
                <a:solidFill>
                  <a:srgbClr val="FF0000"/>
                </a:solidFill>
                <a:latin typeface="+mj-lt"/>
              </a:rPr>
              <a:t>Certains contextes (nombre de cas, profil de dispositif et de publics) justifient des dépistages ciblés. </a:t>
            </a:r>
            <a:r>
              <a:rPr lang="fr-FR" sz="2300" dirty="0">
                <a:latin typeface="+mj-lt"/>
              </a:rPr>
              <a:t>Ainsi, certains CLAT établissent un système de veille et proposent un dépistage actif à l’ensemble de personnes accueillies en fonction de l’évolution des données. </a:t>
            </a:r>
          </a:p>
          <a:p>
            <a:pPr marL="0" indent="0" algn="just">
              <a:lnSpc>
                <a:spcPct val="120000"/>
              </a:lnSpc>
              <a:spcBef>
                <a:spcPts val="0"/>
              </a:spcBef>
              <a:buNone/>
            </a:pPr>
            <a:endParaRPr lang="fr-FR" sz="2300" dirty="0">
              <a:latin typeface="+mj-lt"/>
            </a:endParaRPr>
          </a:p>
          <a:p>
            <a:pPr marL="0" algn="just">
              <a:lnSpc>
                <a:spcPct val="120000"/>
              </a:lnSpc>
              <a:spcBef>
                <a:spcPts val="0"/>
              </a:spcBef>
              <a:buFont typeface="Wingdings" panose="05000000000000000000" pitchFamily="2" charset="2"/>
              <a:buChar char="Ø"/>
            </a:pPr>
            <a:r>
              <a:rPr lang="fr-FR" sz="2300" dirty="0">
                <a:latin typeface="+mj-lt"/>
              </a:rPr>
              <a:t>Certains organisent, en lien avec le responsable de la structure</a:t>
            </a:r>
            <a:r>
              <a:rPr lang="fr-FR" sz="2300" dirty="0">
                <a:solidFill>
                  <a:srgbClr val="FF0000"/>
                </a:solidFill>
                <a:latin typeface="+mj-lt"/>
              </a:rPr>
              <a:t>, une orientation systématique vers le  CLAT pour le dépistage tuberculose de toute personne intégrant la structure et appartenant à des populations cibles</a:t>
            </a:r>
          </a:p>
          <a:p>
            <a:pPr>
              <a:lnSpc>
                <a:spcPct val="120000"/>
              </a:lnSpc>
            </a:pPr>
            <a:endParaRPr lang="fr-FR" dirty="0"/>
          </a:p>
        </p:txBody>
      </p:sp>
    </p:spTree>
    <p:extLst>
      <p:ext uri="{BB962C8B-B14F-4D97-AF65-F5344CB8AC3E}">
        <p14:creationId xmlns:p14="http://schemas.microsoft.com/office/powerpoint/2010/main" val="3938337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31800" y="582661"/>
            <a:ext cx="10972800" cy="990600"/>
          </a:xfrm>
        </p:spPr>
        <p:txBody>
          <a:bodyPr>
            <a:normAutofit fontScale="90000"/>
          </a:bodyPr>
          <a:lstStyle/>
          <a:p>
            <a:r>
              <a:rPr lang="fr-FR" b="1" dirty="0">
                <a:solidFill>
                  <a:srgbClr val="FF0000"/>
                </a:solidFill>
              </a:rPr>
              <a:t>Mesures de prévention collectives et individuelles adaptées à mettre en place  (3)</a:t>
            </a:r>
          </a:p>
        </p:txBody>
      </p:sp>
      <p:sp>
        <p:nvSpPr>
          <p:cNvPr id="5" name="Espace réservé du contenu 4"/>
          <p:cNvSpPr>
            <a:spLocks noGrp="1"/>
          </p:cNvSpPr>
          <p:nvPr>
            <p:ph idx="1"/>
          </p:nvPr>
        </p:nvSpPr>
        <p:spPr>
          <a:xfrm>
            <a:off x="624417" y="1764248"/>
            <a:ext cx="10972800" cy="5009277"/>
          </a:xfrm>
        </p:spPr>
        <p:txBody>
          <a:bodyPr>
            <a:normAutofit fontScale="92500" lnSpcReduction="20000"/>
          </a:bodyPr>
          <a:lstStyle/>
          <a:p>
            <a:pPr marL="0" indent="0" algn="just">
              <a:buNone/>
            </a:pPr>
            <a:r>
              <a:rPr lang="fr-FR" sz="2600" dirty="0">
                <a:solidFill>
                  <a:srgbClr val="FF0000"/>
                </a:solidFill>
              </a:rPr>
              <a:t>3. En cas de suspicion d’un cas de tuberculose chez une personne accueillie :</a:t>
            </a:r>
            <a:endParaRPr lang="fr-FR" sz="2200" b="1" dirty="0">
              <a:solidFill>
                <a:srgbClr val="FF0000"/>
              </a:solidFill>
            </a:endParaRPr>
          </a:p>
          <a:p>
            <a:pPr algn="just"/>
            <a:r>
              <a:rPr lang="fr-FR" sz="2200" dirty="0"/>
              <a:t>Dès la mise en évidence de signes évocateurs: port d’un </a:t>
            </a:r>
            <a:r>
              <a:rPr lang="fr-FR" sz="2200" dirty="0">
                <a:solidFill>
                  <a:srgbClr val="FF0000"/>
                </a:solidFill>
              </a:rPr>
              <a:t>masque chirurgical systématique par le cas suspect, </a:t>
            </a:r>
            <a:r>
              <a:rPr lang="fr-FR" sz="2200" dirty="0"/>
              <a:t>distanciation physique et aération de l’environnement</a:t>
            </a:r>
          </a:p>
          <a:p>
            <a:pPr algn="just"/>
            <a:r>
              <a:rPr lang="fr-FR" sz="2200" dirty="0">
                <a:solidFill>
                  <a:srgbClr val="FF0000"/>
                </a:solidFill>
              </a:rPr>
              <a:t>Mesures de protection </a:t>
            </a:r>
            <a:r>
              <a:rPr lang="fr-FR" sz="2200" dirty="0"/>
              <a:t>(port du masque FFP2) </a:t>
            </a:r>
            <a:r>
              <a:rPr lang="fr-FR" sz="2200" dirty="0">
                <a:solidFill>
                  <a:srgbClr val="FF0000"/>
                </a:solidFill>
              </a:rPr>
              <a:t>des personnes contacts </a:t>
            </a:r>
            <a:r>
              <a:rPr lang="fr-FR" sz="2200" dirty="0"/>
              <a:t>en coordination avec le CLAT et en lien avec le directeur de l’établissement et le médecin du travail, dans le respect du secret professionnel</a:t>
            </a:r>
          </a:p>
          <a:p>
            <a:pPr algn="just"/>
            <a:r>
              <a:rPr lang="fr-FR" sz="2200" b="1" dirty="0">
                <a:solidFill>
                  <a:srgbClr val="FF0000"/>
                </a:solidFill>
              </a:rPr>
              <a:t>Spécificité: selon le protocole établi : orientation pour une prise en charge rapide</a:t>
            </a:r>
          </a:p>
          <a:p>
            <a:pPr lvl="1" algn="just"/>
            <a:r>
              <a:rPr lang="fr-FR" sz="2200" dirty="0"/>
              <a:t>médecin généraliste, consultation  médicale  dédiée  (infectiologie  et  pneumologie,  Permanence d’accès aux soins de santé (PASS),  Service  d’accueil  des urgences (SAU) ou CLAT,</a:t>
            </a:r>
          </a:p>
          <a:p>
            <a:pPr lvl="1" algn="just"/>
            <a:r>
              <a:rPr lang="fr-FR" sz="2200" dirty="0"/>
              <a:t>modes de transport (pompiers ou ambulance vers les urgences) avec port de masque chirurgical par le patient et FFP2 par les accompagnants</a:t>
            </a:r>
          </a:p>
          <a:p>
            <a:pPr marL="274637" lvl="1" indent="0" algn="just">
              <a:buNone/>
            </a:pPr>
            <a:endParaRPr lang="fr-FR" sz="2200" dirty="0"/>
          </a:p>
          <a:p>
            <a:pPr algn="just"/>
            <a:r>
              <a:rPr lang="fr-FR" sz="2200" dirty="0">
                <a:solidFill>
                  <a:srgbClr val="FF0000"/>
                </a:solidFill>
              </a:rPr>
              <a:t>Informer dans tous les cas le CLAT</a:t>
            </a:r>
          </a:p>
          <a:p>
            <a:pPr algn="just"/>
            <a:r>
              <a:rPr lang="fr-FR" sz="2200" dirty="0">
                <a:solidFill>
                  <a:srgbClr val="FF0000"/>
                </a:solidFill>
              </a:rPr>
              <a:t>Informer le médecin du travail dès la confirmation du diagnostic</a:t>
            </a:r>
          </a:p>
          <a:p>
            <a:pPr marL="0" indent="0" algn="just">
              <a:buNone/>
            </a:pPr>
            <a:br>
              <a:rPr lang="fr-FR" sz="2200" dirty="0"/>
            </a:br>
            <a:endParaRPr lang="fr-FR" sz="2200" dirty="0"/>
          </a:p>
        </p:txBody>
      </p:sp>
    </p:spTree>
    <p:extLst>
      <p:ext uri="{BB962C8B-B14F-4D97-AF65-F5344CB8AC3E}">
        <p14:creationId xmlns:p14="http://schemas.microsoft.com/office/powerpoint/2010/main" val="974315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13834" y="304165"/>
            <a:ext cx="11487898" cy="904875"/>
          </a:xfrm>
        </p:spPr>
        <p:txBody>
          <a:bodyPr>
            <a:normAutofit fontScale="90000"/>
          </a:bodyPr>
          <a:lstStyle/>
          <a:p>
            <a:r>
              <a:rPr lang="fr-FR" sz="2800" b="1" dirty="0">
                <a:solidFill>
                  <a:srgbClr val="FF0000"/>
                </a:solidFill>
              </a:rPr>
              <a:t>Mesures de prévention collectives et individuelles adaptées à mettre en place  (4)</a:t>
            </a:r>
          </a:p>
        </p:txBody>
      </p:sp>
      <p:sp>
        <p:nvSpPr>
          <p:cNvPr id="5" name="Espace réservé du texte 4"/>
          <p:cNvSpPr>
            <a:spLocks noGrp="1"/>
          </p:cNvSpPr>
          <p:nvPr>
            <p:ph type="body" idx="1"/>
          </p:nvPr>
        </p:nvSpPr>
        <p:spPr>
          <a:xfrm>
            <a:off x="670344" y="1061403"/>
            <a:ext cx="9700952" cy="507855"/>
          </a:xfrm>
        </p:spPr>
        <p:txBody>
          <a:bodyPr/>
          <a:lstStyle/>
          <a:p>
            <a:r>
              <a:rPr lang="fr-FR" b="0" dirty="0">
                <a:solidFill>
                  <a:srgbClr val="FF0000"/>
                </a:solidFill>
              </a:rPr>
              <a:t>4. </a:t>
            </a:r>
            <a:r>
              <a:rPr lang="fr-FR" dirty="0">
                <a:solidFill>
                  <a:srgbClr val="FF0000"/>
                </a:solidFill>
              </a:rPr>
              <a:t>En cas de tuberculose pulmonaire avérée </a:t>
            </a:r>
          </a:p>
        </p:txBody>
      </p:sp>
      <p:sp>
        <p:nvSpPr>
          <p:cNvPr id="6" name="Espace réservé du contenu 5"/>
          <p:cNvSpPr>
            <a:spLocks noGrp="1"/>
          </p:cNvSpPr>
          <p:nvPr>
            <p:ph sz="half" idx="2"/>
          </p:nvPr>
        </p:nvSpPr>
        <p:spPr>
          <a:xfrm>
            <a:off x="632127" y="1209040"/>
            <a:ext cx="10851311" cy="1325563"/>
          </a:xfrm>
        </p:spPr>
        <p:txBody>
          <a:bodyPr/>
          <a:lstStyle/>
          <a:p>
            <a:pPr marL="0" indent="0">
              <a:buClr>
                <a:srgbClr val="FF0000"/>
              </a:buClr>
              <a:buNone/>
            </a:pPr>
            <a:endParaRPr lang="fr-FR" sz="2000" b="1" dirty="0">
              <a:solidFill>
                <a:srgbClr val="FF0000"/>
              </a:solidFill>
            </a:endParaRPr>
          </a:p>
          <a:p>
            <a:pPr>
              <a:buClr>
                <a:srgbClr val="FF0000"/>
              </a:buClr>
              <a:buFont typeface="Wingdings" panose="05000000000000000000" pitchFamily="2" charset="2"/>
              <a:buChar char="Ø"/>
            </a:pPr>
            <a:r>
              <a:rPr lang="fr-FR" sz="2000" dirty="0"/>
              <a:t>Prise en charge du cas index </a:t>
            </a:r>
            <a:r>
              <a:rPr lang="fr-FR" sz="2000" dirty="0">
                <a:solidFill>
                  <a:srgbClr val="FF0000"/>
                </a:solidFill>
              </a:rPr>
              <a:t>le plus rapidement possible en hospitalisation</a:t>
            </a:r>
          </a:p>
          <a:p>
            <a:pPr algn="just">
              <a:lnSpc>
                <a:spcPct val="120000"/>
              </a:lnSpc>
              <a:spcBef>
                <a:spcPts val="0"/>
              </a:spcBef>
              <a:buFont typeface="Wingdings" panose="05000000000000000000" pitchFamily="2" charset="2"/>
              <a:buChar char="Ø"/>
            </a:pPr>
            <a:r>
              <a:rPr lang="fr-FR" sz="2000" dirty="0">
                <a:solidFill>
                  <a:srgbClr val="FF0000"/>
                </a:solidFill>
              </a:rPr>
              <a:t>Enquête autour du cas organisée par le CLAT</a:t>
            </a:r>
            <a:r>
              <a:rPr lang="fr-FR" sz="2000" dirty="0"/>
              <a:t> en coordination avec le directeur de la structure, le personnel, les usagers et le médecin du travail. </a:t>
            </a:r>
            <a:r>
              <a:rPr lang="fr-FR" sz="2000" dirty="0">
                <a:solidFill>
                  <a:srgbClr val="FF0000"/>
                </a:solidFill>
              </a:rPr>
              <a:t>Gratuit </a:t>
            </a:r>
          </a:p>
          <a:p>
            <a:pPr marL="0" indent="0" algn="just">
              <a:lnSpc>
                <a:spcPct val="120000"/>
              </a:lnSpc>
              <a:spcBef>
                <a:spcPts val="0"/>
              </a:spcBef>
              <a:buNone/>
            </a:pPr>
            <a:r>
              <a:rPr lang="fr-FR" sz="1600" dirty="0">
                <a:latin typeface="+mj-lt"/>
              </a:rPr>
              <a:t>Voir les modalités dans le guide commun Biblio p. 12. Haut Conseil de Santé Publique 2013</a:t>
            </a:r>
            <a:endParaRPr lang="fr-FR" sz="1600" dirty="0">
              <a:solidFill>
                <a:srgbClr val="FF0000"/>
              </a:solidFill>
              <a:latin typeface="+mj-lt"/>
            </a:endParaRPr>
          </a:p>
          <a:p>
            <a:pPr algn="just">
              <a:lnSpc>
                <a:spcPct val="120000"/>
              </a:lnSpc>
              <a:spcBef>
                <a:spcPts val="0"/>
              </a:spcBef>
              <a:buFont typeface="Wingdings" panose="05000000000000000000" pitchFamily="2" charset="2"/>
              <a:buChar char="Ø"/>
            </a:pPr>
            <a:r>
              <a:rPr lang="fr-FR" sz="2000" dirty="0">
                <a:solidFill>
                  <a:srgbClr val="FF0000"/>
                </a:solidFill>
              </a:rPr>
              <a:t>Implication de la direction et des personnels fondamentale pour : </a:t>
            </a:r>
          </a:p>
          <a:p>
            <a:pPr lvl="2"/>
            <a:r>
              <a:rPr lang="fr-FR" sz="2000" dirty="0"/>
              <a:t>faciliter l’identification des sujets contact, sans oublier les bénévoles, favoriser la compréhension des publics et leur adhésion, organiser au mieux les conditions d’intervention du CLAT, réunion d’information, accès à dépistage, suivi</a:t>
            </a:r>
          </a:p>
          <a:p>
            <a:pPr marL="547687" lvl="2" indent="0">
              <a:buNone/>
            </a:pPr>
            <a:r>
              <a:rPr lang="fr-FR" b="1" dirty="0">
                <a:solidFill>
                  <a:srgbClr val="FF0000"/>
                </a:solidFill>
              </a:rPr>
              <a:t>Spécificité: Complexité des enquêtes dans ces contextes ++:</a:t>
            </a:r>
          </a:p>
          <a:p>
            <a:pPr lvl="2"/>
            <a:r>
              <a:rPr lang="fr-FR" sz="2000" dirty="0"/>
              <a:t>Identifier les contacts, faisabilité tests et radiographies, contexte de l’usager (interprétariat, crainte expulsions, problèmes de santé mentale, crainte d’éviction sociale, professionnelle…)</a:t>
            </a:r>
          </a:p>
          <a:p>
            <a:pPr lvl="2"/>
            <a:r>
              <a:rPr lang="fr-FR" sz="2000" dirty="0">
                <a:solidFill>
                  <a:srgbClr val="FF0000"/>
                </a:solidFill>
              </a:rPr>
              <a:t>Intérêt des médiateurs et de l’interprétariat professionnel ++</a:t>
            </a:r>
          </a:p>
          <a:p>
            <a:pPr lvl="1"/>
            <a:r>
              <a:rPr lang="fr-FR" b="1" dirty="0">
                <a:solidFill>
                  <a:srgbClr val="FF0000"/>
                </a:solidFill>
              </a:rPr>
              <a:t>Continuité des soins du cas index ++ : </a:t>
            </a:r>
            <a:r>
              <a:rPr lang="fr-FR" dirty="0">
                <a:solidFill>
                  <a:srgbClr val="FF0000"/>
                </a:solidFill>
              </a:rPr>
              <a:t>Mission des CLAT dans suivi médico-social et délivrance des médicaments </a:t>
            </a:r>
            <a:r>
              <a:rPr lang="fr-FR" dirty="0"/>
              <a:t>(durée de traitement 6 mois)</a:t>
            </a:r>
          </a:p>
          <a:p>
            <a:pPr lvl="2"/>
            <a:endParaRPr lang="fr-FR" sz="2000" dirty="0"/>
          </a:p>
          <a:p>
            <a:endParaRPr lang="fr-FR" dirty="0">
              <a:solidFill>
                <a:srgbClr val="FF0000"/>
              </a:solidFill>
            </a:endParaRPr>
          </a:p>
          <a:p>
            <a:endParaRPr lang="fr-FR" dirty="0"/>
          </a:p>
        </p:txBody>
      </p:sp>
    </p:spTree>
    <p:extLst>
      <p:ext uri="{BB962C8B-B14F-4D97-AF65-F5344CB8AC3E}">
        <p14:creationId xmlns:p14="http://schemas.microsoft.com/office/powerpoint/2010/main" val="42707397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45835" y="432679"/>
            <a:ext cx="10972800" cy="990600"/>
          </a:xfrm>
        </p:spPr>
        <p:txBody>
          <a:bodyPr>
            <a:normAutofit/>
          </a:bodyPr>
          <a:lstStyle/>
          <a:p>
            <a:r>
              <a:rPr lang="fr-FR" sz="3200" b="1" dirty="0">
                <a:solidFill>
                  <a:srgbClr val="FF0000"/>
                </a:solidFill>
              </a:rPr>
              <a:t>Indications éventuelles du BCG </a:t>
            </a:r>
          </a:p>
        </p:txBody>
      </p:sp>
      <p:sp>
        <p:nvSpPr>
          <p:cNvPr id="3" name="Espace réservé du contenu 2"/>
          <p:cNvSpPr>
            <a:spLocks noGrp="1"/>
          </p:cNvSpPr>
          <p:nvPr>
            <p:ph idx="1"/>
          </p:nvPr>
        </p:nvSpPr>
        <p:spPr>
          <a:xfrm>
            <a:off x="473365" y="1258784"/>
            <a:ext cx="10859653" cy="4001985"/>
          </a:xfrm>
        </p:spPr>
        <p:txBody>
          <a:bodyPr>
            <a:normAutofit/>
          </a:bodyPr>
          <a:lstStyle/>
          <a:p>
            <a:pPr marL="0" indent="0" algn="just">
              <a:spcBef>
                <a:spcPts val="0"/>
              </a:spcBef>
              <a:spcAft>
                <a:spcPts val="600"/>
              </a:spcAft>
              <a:buNone/>
            </a:pPr>
            <a:endParaRPr lang="fr-FR" sz="1900" dirty="0"/>
          </a:p>
          <a:p>
            <a:pPr algn="just">
              <a:spcBef>
                <a:spcPts val="0"/>
              </a:spcBef>
              <a:spcAft>
                <a:spcPts val="600"/>
              </a:spcAft>
              <a:buFont typeface="Wingdings" panose="05000000000000000000" pitchFamily="2" charset="2"/>
              <a:buChar char="Ø"/>
            </a:pPr>
            <a:r>
              <a:rPr lang="fr-FR" sz="1900" dirty="0"/>
              <a:t> </a:t>
            </a:r>
            <a:r>
              <a:rPr lang="fr-FR" sz="2000" b="1" dirty="0">
                <a:solidFill>
                  <a:srgbClr val="FF0000"/>
                </a:solidFill>
              </a:rPr>
              <a:t>Le BCG peut être recommandé, au cas par cas, aux personnes à haut risque d’exposition après évaluation du risque par le médecin du travail</a:t>
            </a:r>
            <a:r>
              <a:rPr lang="fr-FR" sz="2000" dirty="0"/>
              <a:t>: </a:t>
            </a:r>
          </a:p>
          <a:p>
            <a:pPr algn="just">
              <a:spcBef>
                <a:spcPts val="0"/>
              </a:spcBef>
              <a:spcAft>
                <a:spcPts val="600"/>
              </a:spcAft>
              <a:buFont typeface="Wingdings" panose="05000000000000000000" pitchFamily="2" charset="2"/>
              <a:buChar char="Ø"/>
            </a:pPr>
            <a:r>
              <a:rPr lang="fr-FR" sz="2000" dirty="0"/>
              <a:t>cf. critères diapos 12 et 13</a:t>
            </a:r>
          </a:p>
          <a:p>
            <a:pPr lvl="1" algn="just">
              <a:spcBef>
                <a:spcPts val="0"/>
              </a:spcBef>
              <a:spcAft>
                <a:spcPts val="600"/>
              </a:spcAft>
              <a:buFont typeface="Wingdings" panose="05000000000000000000" pitchFamily="2" charset="2"/>
              <a:buChar char="Ø"/>
            </a:pPr>
            <a:r>
              <a:rPr lang="fr-FR" dirty="0"/>
              <a:t>Incidence de la tuberculose élevée parmi les populations prises en charge</a:t>
            </a:r>
          </a:p>
          <a:p>
            <a:pPr lvl="1" algn="just">
              <a:spcBef>
                <a:spcPts val="0"/>
              </a:spcBef>
              <a:spcAft>
                <a:spcPts val="600"/>
              </a:spcAft>
              <a:buFont typeface="Wingdings" panose="05000000000000000000" pitchFamily="2" charset="2"/>
              <a:buChar char="Ø"/>
            </a:pPr>
            <a:r>
              <a:rPr lang="fr-FR" dirty="0"/>
              <a:t>Manque de données générales permettant d’évaluer le niveau de risque des intervenants</a:t>
            </a:r>
          </a:p>
          <a:p>
            <a:pPr lvl="1" algn="just">
              <a:spcBef>
                <a:spcPts val="0"/>
              </a:spcBef>
              <a:spcAft>
                <a:spcPts val="600"/>
              </a:spcAft>
              <a:buFont typeface="Wingdings" panose="05000000000000000000" pitchFamily="2" charset="2"/>
              <a:buChar char="Ø"/>
            </a:pPr>
            <a:r>
              <a:rPr lang="fr-FR" dirty="0"/>
              <a:t>Cas de tuberculoses semblant peu fréquents parmi les intervenants de ces dispositifs:  Mais à mieux documenter..</a:t>
            </a:r>
          </a:p>
          <a:p>
            <a:pPr lvl="1" algn="just">
              <a:spcBef>
                <a:spcPts val="0"/>
              </a:spcBef>
              <a:spcAft>
                <a:spcPts val="600"/>
              </a:spcAft>
              <a:buFont typeface="Wingdings" panose="05000000000000000000" pitchFamily="2" charset="2"/>
              <a:buChar char="Ø"/>
            </a:pPr>
            <a:endParaRPr lang="fr-FR" dirty="0"/>
          </a:p>
          <a:p>
            <a:pPr marL="0" indent="0">
              <a:buNone/>
            </a:pPr>
            <a:endParaRPr lang="fr-FR" dirty="0"/>
          </a:p>
        </p:txBody>
      </p:sp>
      <p:sp>
        <p:nvSpPr>
          <p:cNvPr id="5" name="Rectangle 4"/>
          <p:cNvSpPr/>
          <p:nvPr/>
        </p:nvSpPr>
        <p:spPr>
          <a:xfrm>
            <a:off x="420459" y="4604888"/>
            <a:ext cx="11269768" cy="1015663"/>
          </a:xfrm>
          <a:prstGeom prst="rect">
            <a:avLst/>
          </a:prstGeom>
          <a:ln w="28575">
            <a:solidFill>
              <a:schemeClr val="accent1">
                <a:lumMod val="75000"/>
              </a:schemeClr>
            </a:solidFill>
          </a:ln>
        </p:spPr>
        <p:txBody>
          <a:bodyPr wrap="square">
            <a:spAutoFit/>
          </a:bodyPr>
          <a:lstStyle/>
          <a:p>
            <a:r>
              <a:rPr lang="fr-FR" sz="2000" dirty="0">
                <a:latin typeface="+mn-lt"/>
              </a:rPr>
              <a:t>Il est préférable </a:t>
            </a:r>
            <a:r>
              <a:rPr lang="fr-FR" sz="2000" dirty="0">
                <a:solidFill>
                  <a:srgbClr val="FF0000"/>
                </a:solidFill>
                <a:latin typeface="+mn-lt"/>
              </a:rPr>
              <a:t>d’optimiser l’application des mesures de prévention</a:t>
            </a:r>
            <a:r>
              <a:rPr lang="fr-FR" sz="2000" dirty="0">
                <a:latin typeface="+mn-lt"/>
              </a:rPr>
              <a:t>, d’assurer la </a:t>
            </a:r>
            <a:r>
              <a:rPr lang="fr-FR" sz="2000" dirty="0">
                <a:solidFill>
                  <a:srgbClr val="FF0000"/>
                </a:solidFill>
                <a:latin typeface="+mn-lt"/>
              </a:rPr>
              <a:t>détection précoce  et  la  prise  en  charge  des  cas  suspects  de  tuberculose  maladie </a:t>
            </a:r>
            <a:r>
              <a:rPr lang="fr-FR" sz="2000" dirty="0">
                <a:latin typeface="+mn-lt"/>
              </a:rPr>
              <a:t> et  de  </a:t>
            </a:r>
            <a:r>
              <a:rPr lang="fr-FR" sz="2000" dirty="0">
                <a:solidFill>
                  <a:srgbClr val="FF0000"/>
                </a:solidFill>
                <a:latin typeface="+mn-lt"/>
              </a:rPr>
              <a:t>dépister rapidement les cas d’ITL chez les professionnels exposés</a:t>
            </a:r>
            <a:r>
              <a:rPr lang="fr-FR" sz="2000" dirty="0">
                <a:latin typeface="+mn-lt"/>
              </a:rPr>
              <a:t> à un cas de tuberculose contagieuse..</a:t>
            </a:r>
          </a:p>
        </p:txBody>
      </p:sp>
    </p:spTree>
    <p:extLst>
      <p:ext uri="{BB962C8B-B14F-4D97-AF65-F5344CB8AC3E}">
        <p14:creationId xmlns:p14="http://schemas.microsoft.com/office/powerpoint/2010/main" val="19791979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52946" y="421240"/>
            <a:ext cx="10351654" cy="1334535"/>
          </a:xfrm>
        </p:spPr>
        <p:txBody>
          <a:bodyPr>
            <a:normAutofit/>
          </a:bodyPr>
          <a:lstStyle/>
          <a:p>
            <a:r>
              <a:rPr lang="fr-FR" sz="3200" b="1" dirty="0">
                <a:solidFill>
                  <a:srgbClr val="FF0000"/>
                </a:solidFill>
              </a:rPr>
              <a:t>Modalités de suivi des intervenants exposés</a:t>
            </a:r>
            <a:br>
              <a:rPr lang="fr-FR" sz="3200" b="1" dirty="0">
                <a:solidFill>
                  <a:srgbClr val="FF0000"/>
                </a:solidFill>
              </a:rPr>
            </a:br>
            <a:r>
              <a:rPr lang="fr-FR" sz="2000" b="1" dirty="0">
                <a:solidFill>
                  <a:srgbClr val="FF0000"/>
                </a:solidFill>
              </a:rPr>
              <a:t>Guide commun p.11</a:t>
            </a:r>
          </a:p>
        </p:txBody>
      </p:sp>
      <p:sp>
        <p:nvSpPr>
          <p:cNvPr id="3" name="Espace réservé du contenu 2"/>
          <p:cNvSpPr>
            <a:spLocks noGrp="1"/>
          </p:cNvSpPr>
          <p:nvPr>
            <p:ph idx="1"/>
          </p:nvPr>
        </p:nvSpPr>
        <p:spPr>
          <a:xfrm>
            <a:off x="881743" y="1755775"/>
            <a:ext cx="10559407" cy="4742995"/>
          </a:xfrm>
        </p:spPr>
        <p:txBody>
          <a:bodyPr>
            <a:normAutofit fontScale="92500" lnSpcReduction="20000"/>
          </a:bodyPr>
          <a:lstStyle/>
          <a:p>
            <a:r>
              <a:rPr lang="fr-FR" sz="2000" b="1" dirty="0">
                <a:solidFill>
                  <a:srgbClr val="FF0000"/>
                </a:solidFill>
              </a:rPr>
              <a:t> A l’embauche</a:t>
            </a:r>
          </a:p>
          <a:p>
            <a:pPr marL="0" indent="0">
              <a:buNone/>
            </a:pPr>
            <a:r>
              <a:rPr lang="fr-FR" sz="2000" dirty="0">
                <a:solidFill>
                  <a:srgbClr val="FF0000"/>
                </a:solidFill>
              </a:rPr>
              <a:t>- Données d’interrogatoire: </a:t>
            </a:r>
            <a:r>
              <a:rPr lang="fr-FR" sz="2000" dirty="0"/>
              <a:t>antécédents d’ITL et de TM, expositions professionnelles ou extraprofessionnelles à risque antérieures, terrain dysimmunitaire, symptômes</a:t>
            </a:r>
          </a:p>
          <a:p>
            <a:pPr marL="0" indent="0">
              <a:buNone/>
            </a:pPr>
            <a:r>
              <a:rPr lang="fr-FR" sz="2000" dirty="0">
                <a:solidFill>
                  <a:srgbClr val="FF0000"/>
                </a:solidFill>
              </a:rPr>
              <a:t>- Information sur la tuberculose et les mesures de prévention</a:t>
            </a:r>
            <a:r>
              <a:rPr lang="fr-FR" sz="2000" dirty="0"/>
              <a:t>. </a:t>
            </a:r>
          </a:p>
          <a:p>
            <a:pPr marL="0" indent="0">
              <a:buNone/>
            </a:pPr>
            <a:r>
              <a:rPr lang="fr-FR" sz="2000" dirty="0"/>
              <a:t>- </a:t>
            </a:r>
            <a:r>
              <a:rPr lang="fr-FR" sz="2000" dirty="0">
                <a:solidFill>
                  <a:srgbClr val="FF0000"/>
                </a:solidFill>
              </a:rPr>
              <a:t>Test immunologique de référence, </a:t>
            </a:r>
            <a:r>
              <a:rPr lang="fr-FR" sz="2000" dirty="0"/>
              <a:t>de préférence IGRA ou à défaut IDR, surtout chez </a:t>
            </a:r>
            <a:r>
              <a:rPr lang="fr-FR" sz="2000" dirty="0">
                <a:solidFill>
                  <a:srgbClr val="FF0000"/>
                </a:solidFill>
              </a:rPr>
              <a:t>les</a:t>
            </a:r>
            <a:r>
              <a:rPr lang="fr-FR" sz="2000" dirty="0"/>
              <a:t> </a:t>
            </a:r>
            <a:r>
              <a:rPr lang="fr-FR" sz="2000" dirty="0">
                <a:solidFill>
                  <a:srgbClr val="FF0000"/>
                </a:solidFill>
              </a:rPr>
              <a:t>professionnels venus de pays de forte endémie (incidence supérieure à 100/10</a:t>
            </a:r>
            <a:r>
              <a:rPr lang="fr-FR" sz="2000" baseline="30000" dirty="0">
                <a:solidFill>
                  <a:srgbClr val="FF0000"/>
                </a:solidFill>
              </a:rPr>
              <a:t>5</a:t>
            </a:r>
            <a:r>
              <a:rPr lang="fr-FR" sz="2000" dirty="0">
                <a:solidFill>
                  <a:srgbClr val="FF0000"/>
                </a:solidFill>
              </a:rPr>
              <a:t>) depuis moins de 5 ans</a:t>
            </a:r>
            <a:r>
              <a:rPr lang="fr-FR" sz="2000" dirty="0"/>
              <a:t>, période pendant laquelle le risque de développer une tuberculose maladie est maximal. Mais cout élevé des test IGRA pour les SIST. </a:t>
            </a:r>
          </a:p>
          <a:p>
            <a:r>
              <a:rPr lang="fr-FR" sz="2000" b="1" dirty="0">
                <a:solidFill>
                  <a:srgbClr val="FF0000"/>
                </a:solidFill>
              </a:rPr>
              <a:t>Suivi en cours d’activité</a:t>
            </a:r>
          </a:p>
          <a:p>
            <a:pPr marL="0" indent="0">
              <a:buNone/>
            </a:pPr>
            <a:r>
              <a:rPr lang="fr-FR" sz="2000" dirty="0"/>
              <a:t>- Surveillance médicale particulière </a:t>
            </a:r>
            <a:r>
              <a:rPr lang="fr-FR" sz="2000" dirty="0">
                <a:solidFill>
                  <a:srgbClr val="FF0000"/>
                </a:solidFill>
              </a:rPr>
              <a:t>tous les 2 ans </a:t>
            </a:r>
            <a:r>
              <a:rPr lang="fr-FR" sz="2000" dirty="0"/>
              <a:t>(décret n°82-453 du 28 mai 1982 modifié en 2020: Information sur le risque de tuberculose et les moyens de s’en protéger et dépistage des cas de tuberculose maladie ou d’ITL chez les professionnels</a:t>
            </a:r>
            <a:endParaRPr lang="fr-FR" sz="2000" dirty="0">
              <a:solidFill>
                <a:srgbClr val="FF0000"/>
              </a:solidFill>
            </a:endParaRPr>
          </a:p>
          <a:p>
            <a:pPr marL="0" indent="0">
              <a:buNone/>
            </a:pPr>
            <a:r>
              <a:rPr lang="fr-FR" sz="2000" dirty="0">
                <a:solidFill>
                  <a:srgbClr val="FF0000"/>
                </a:solidFill>
              </a:rPr>
              <a:t>-Surveillance clinique et données d’interrogatoire</a:t>
            </a:r>
          </a:p>
          <a:p>
            <a:pPr lvl="1"/>
            <a:r>
              <a:rPr lang="fr-FR" dirty="0">
                <a:solidFill>
                  <a:srgbClr val="FF0000"/>
                </a:solidFill>
              </a:rPr>
              <a:t>évaluation des facteurs de risque </a:t>
            </a:r>
            <a:r>
              <a:rPr lang="fr-FR" dirty="0"/>
              <a:t>(expositions professionnelles non repérées, apparition d’une immunodépression, symptômes évocateurs, antécédents, pays d’origine..) pouvant justifier la prescription d’un test IGRA (ou d’une IDR) et/ou d’une radiographie</a:t>
            </a:r>
          </a:p>
          <a:p>
            <a:pPr lvl="1"/>
            <a:r>
              <a:rPr lang="fr-FR" dirty="0"/>
              <a:t>utilisation d’un </a:t>
            </a:r>
            <a:r>
              <a:rPr lang="fr-FR" dirty="0">
                <a:solidFill>
                  <a:srgbClr val="FF0000"/>
                </a:solidFill>
              </a:rPr>
              <a:t>questionnaire standardisé, </a:t>
            </a:r>
            <a:r>
              <a:rPr lang="fr-FR" dirty="0"/>
              <a:t>notamment lors d’un entretien infirmier </a:t>
            </a:r>
            <a:r>
              <a:rPr lang="fr-FR" dirty="0">
                <a:solidFill>
                  <a:srgbClr val="FF0000"/>
                </a:solidFill>
              </a:rPr>
              <a:t>recommandé</a:t>
            </a:r>
            <a:r>
              <a:rPr lang="fr-FR" dirty="0"/>
              <a:t> (</a:t>
            </a:r>
            <a:r>
              <a:rPr lang="fr-FR" i="1" dirty="0"/>
              <a:t>cf. exemple en annexe 5 du guide commun</a:t>
            </a:r>
            <a:r>
              <a:rPr lang="fr-FR" dirty="0"/>
              <a:t>)</a:t>
            </a:r>
          </a:p>
          <a:p>
            <a:pPr marL="0" indent="0">
              <a:buNone/>
            </a:pPr>
            <a:endParaRPr lang="fr-FR" dirty="0"/>
          </a:p>
        </p:txBody>
      </p:sp>
      <p:pic>
        <p:nvPicPr>
          <p:cNvPr id="4" name="Espace réservé du contenu 3">
            <a:extLst>
              <a:ext uri="{FF2B5EF4-FFF2-40B4-BE49-F238E27FC236}">
                <a16:creationId xmlns:a16="http://schemas.microsoft.com/office/drawing/2014/main" id="{82DD4EF9-E859-7D4D-939C-6A2B8C64FA7F}"/>
              </a:ext>
            </a:extLst>
          </p:cNvPr>
          <p:cNvPicPr>
            <a:picLocks noChangeAspect="1"/>
          </p:cNvPicPr>
          <p:nvPr/>
        </p:nvPicPr>
        <p:blipFill>
          <a:blip r:embed="rId2"/>
          <a:stretch>
            <a:fillRect/>
          </a:stretch>
        </p:blipFill>
        <p:spPr bwMode="auto">
          <a:xfrm>
            <a:off x="10633749" y="19877"/>
            <a:ext cx="1561673" cy="2097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089645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85090" y="526475"/>
            <a:ext cx="10619509" cy="729670"/>
          </a:xfrm>
        </p:spPr>
        <p:txBody>
          <a:bodyPr>
            <a:normAutofit/>
          </a:bodyPr>
          <a:lstStyle/>
          <a:p>
            <a:r>
              <a:rPr lang="fr-FR" sz="3200" b="1" dirty="0">
                <a:solidFill>
                  <a:srgbClr val="FF0000"/>
                </a:solidFill>
              </a:rPr>
              <a:t>Contexte - Méthodologie</a:t>
            </a:r>
          </a:p>
        </p:txBody>
      </p:sp>
      <p:sp>
        <p:nvSpPr>
          <p:cNvPr id="3" name="Espace réservé du contenu 2"/>
          <p:cNvSpPr>
            <a:spLocks noGrp="1"/>
          </p:cNvSpPr>
          <p:nvPr>
            <p:ph idx="1"/>
          </p:nvPr>
        </p:nvSpPr>
        <p:spPr>
          <a:xfrm>
            <a:off x="624417" y="1557229"/>
            <a:ext cx="10972800" cy="4257974"/>
          </a:xfrm>
        </p:spPr>
        <p:txBody>
          <a:bodyPr/>
          <a:lstStyle/>
          <a:p>
            <a:r>
              <a:rPr lang="fr-FR" dirty="0">
                <a:solidFill>
                  <a:srgbClr val="FF0000"/>
                </a:solidFill>
              </a:rPr>
              <a:t> </a:t>
            </a:r>
            <a:r>
              <a:rPr lang="fr-FR" sz="2000" dirty="0">
                <a:solidFill>
                  <a:srgbClr val="FF0000"/>
                </a:solidFill>
              </a:rPr>
              <a:t>Guide élaboré avec le soutien de la Direction Générale de la Santé (DGS)</a:t>
            </a:r>
          </a:p>
          <a:p>
            <a:pPr lvl="1"/>
            <a:r>
              <a:rPr lang="fr-FR" sz="1800" dirty="0"/>
              <a:t>Accompagnement de la levée de l’obligation vaccinale par le BCG chez les professionnels</a:t>
            </a:r>
            <a:r>
              <a:rPr lang="fr-FR" i="1" dirty="0"/>
              <a:t> (2019)</a:t>
            </a:r>
            <a:endParaRPr lang="fr-FR" sz="1400" dirty="0"/>
          </a:p>
          <a:p>
            <a:pPr lvl="1"/>
            <a:r>
              <a:rPr lang="fr-FR" sz="1800" dirty="0">
                <a:solidFill>
                  <a:srgbClr val="FF0000"/>
                </a:solidFill>
              </a:rPr>
              <a:t>Guide commun </a:t>
            </a:r>
            <a:r>
              <a:rPr lang="fr-FR" sz="1800" dirty="0"/>
              <a:t>aux différents milieux de travail et </a:t>
            </a:r>
            <a:r>
              <a:rPr lang="fr-FR" sz="1800" dirty="0">
                <a:solidFill>
                  <a:srgbClr val="FF0000"/>
                </a:solidFill>
              </a:rPr>
              <a:t>5 volets spécifiques </a:t>
            </a:r>
            <a:r>
              <a:rPr lang="fr-FR" sz="1800" dirty="0"/>
              <a:t>à chaque secteur professionnel</a:t>
            </a:r>
          </a:p>
          <a:p>
            <a:pPr lvl="1"/>
            <a:r>
              <a:rPr lang="fr-FR" sz="1800" dirty="0">
                <a:solidFill>
                  <a:srgbClr val="FF0000"/>
                </a:solidFill>
              </a:rPr>
              <a:t>Cibles</a:t>
            </a:r>
            <a:r>
              <a:rPr lang="fr-FR" sz="1800" dirty="0"/>
              <a:t>: services de santé au travail des secteurs qui étaient concernés par l’obligation vaccinale BCG et responsables de structure</a:t>
            </a:r>
          </a:p>
          <a:p>
            <a:r>
              <a:rPr lang="fr-FR" sz="2000" dirty="0">
                <a:solidFill>
                  <a:srgbClr val="FF0000"/>
                </a:solidFill>
              </a:rPr>
              <a:t>Objectifs  :</a:t>
            </a:r>
            <a:r>
              <a:rPr lang="fr-FR" sz="2000" dirty="0"/>
              <a:t> </a:t>
            </a:r>
          </a:p>
          <a:p>
            <a:pPr lvl="1">
              <a:buFont typeface="Courier New" panose="02070309020205020404" pitchFamily="49" charset="0"/>
              <a:buChar char="o"/>
            </a:pPr>
            <a:r>
              <a:rPr lang="fr-FR" sz="1800" dirty="0"/>
              <a:t>Aider à évaluer le risque de  tuberculose, </a:t>
            </a:r>
          </a:p>
          <a:p>
            <a:pPr lvl="1">
              <a:buFont typeface="Courier New" panose="02070309020205020404" pitchFamily="49" charset="0"/>
              <a:buChar char="o"/>
            </a:pPr>
            <a:r>
              <a:rPr lang="fr-FR" sz="1800" dirty="0"/>
              <a:t>Poser les éventuelles indications d’une vaccination BCG </a:t>
            </a:r>
          </a:p>
          <a:p>
            <a:pPr lvl="1">
              <a:buFont typeface="Courier New" panose="02070309020205020404" pitchFamily="49" charset="0"/>
              <a:buChar char="o"/>
            </a:pPr>
            <a:r>
              <a:rPr lang="fr-FR" sz="1800" dirty="0"/>
              <a:t>Proposer une optimisation des stratégies de prévention et de dépistage dans leur structure ++. </a:t>
            </a:r>
          </a:p>
          <a:p>
            <a:r>
              <a:rPr lang="fr-FR" sz="2000" dirty="0">
                <a:solidFill>
                  <a:srgbClr val="FF0000"/>
                </a:solidFill>
              </a:rPr>
              <a:t>Méthode de travail </a:t>
            </a:r>
            <a:r>
              <a:rPr lang="fr-FR" sz="2000" dirty="0"/>
              <a:t>: </a:t>
            </a:r>
          </a:p>
          <a:p>
            <a:pPr lvl="1"/>
            <a:r>
              <a:rPr lang="fr-FR" sz="1800" dirty="0"/>
              <a:t>Mise en place d’un groupe de travail en 2020 (</a:t>
            </a:r>
            <a:r>
              <a:rPr lang="fr-FR" sz="1800"/>
              <a:t>composition p. </a:t>
            </a:r>
            <a:r>
              <a:rPr lang="fr-FR" sz="1800" dirty="0"/>
              <a:t>13 à 15 du volet spécifique)</a:t>
            </a:r>
          </a:p>
          <a:p>
            <a:pPr lvl="1"/>
            <a:r>
              <a:rPr lang="fr-FR" sz="1800" dirty="0"/>
              <a:t>Revue bibliographique et recueil de données auprès d’intervenants de terrain </a:t>
            </a:r>
          </a:p>
          <a:p>
            <a:pPr lvl="1"/>
            <a:r>
              <a:rPr lang="fr-FR" sz="1800" b="1" dirty="0">
                <a:solidFill>
                  <a:srgbClr val="FF0000"/>
                </a:solidFill>
              </a:rPr>
              <a:t>Travail compliqué par crise sanitaire COVID et multiplicité des partenaires</a:t>
            </a:r>
          </a:p>
          <a:p>
            <a:pPr lvl="1">
              <a:buFont typeface="Courier New" panose="02070309020205020404" pitchFamily="49" charset="0"/>
              <a:buChar char="o"/>
            </a:pPr>
            <a:endParaRPr lang="fr-FR" sz="1800" dirty="0"/>
          </a:p>
          <a:p>
            <a:pPr lvl="1">
              <a:buFont typeface="Wingdings" panose="05000000000000000000" pitchFamily="2" charset="2"/>
              <a:buChar char="Ø"/>
            </a:pPr>
            <a:endParaRPr lang="fr-FR" dirty="0"/>
          </a:p>
        </p:txBody>
      </p:sp>
    </p:spTree>
    <p:extLst>
      <p:ext uri="{BB962C8B-B14F-4D97-AF65-F5344CB8AC3E}">
        <p14:creationId xmlns:p14="http://schemas.microsoft.com/office/powerpoint/2010/main" val="19612181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31800" y="598927"/>
            <a:ext cx="10972800" cy="990600"/>
          </a:xfrm>
        </p:spPr>
        <p:txBody>
          <a:bodyPr>
            <a:normAutofit/>
          </a:bodyPr>
          <a:lstStyle/>
          <a:p>
            <a:r>
              <a:rPr lang="fr-FR" sz="3200" b="1">
                <a:solidFill>
                  <a:srgbClr val="FF0000"/>
                </a:solidFill>
              </a:rPr>
              <a:t>Conclusion </a:t>
            </a:r>
            <a:endParaRPr lang="fr-FR" sz="3200" b="1" dirty="0">
              <a:solidFill>
                <a:srgbClr val="FF0000"/>
              </a:solidFill>
            </a:endParaRPr>
          </a:p>
        </p:txBody>
      </p:sp>
      <p:sp>
        <p:nvSpPr>
          <p:cNvPr id="3" name="Espace réservé du contenu 2"/>
          <p:cNvSpPr>
            <a:spLocks noGrp="1"/>
          </p:cNvSpPr>
          <p:nvPr>
            <p:ph idx="1"/>
          </p:nvPr>
        </p:nvSpPr>
        <p:spPr/>
        <p:txBody>
          <a:bodyPr/>
          <a:lstStyle/>
          <a:p>
            <a:pPr algn="just"/>
            <a:r>
              <a:rPr lang="fr-FR" dirty="0"/>
              <a:t> </a:t>
            </a:r>
            <a:r>
              <a:rPr lang="fr-FR" sz="2000" dirty="0"/>
              <a:t>Suppression de l’obligation vaccinale, recommandation de la vaccination BCG au cas par cas par le médecin du travail (situations de forte exposition potentielle)</a:t>
            </a:r>
          </a:p>
          <a:p>
            <a:pPr algn="just"/>
            <a:r>
              <a:rPr lang="fr-FR" sz="2000" dirty="0"/>
              <a:t>Importance du dépistage et du traitement précoce des cas de tuberculose et de l’application des mesures de prévention </a:t>
            </a:r>
            <a:r>
              <a:rPr lang="fr-FR" sz="2000" dirty="0">
                <a:solidFill>
                  <a:srgbClr val="FF0000"/>
                </a:solidFill>
              </a:rPr>
              <a:t> </a:t>
            </a:r>
          </a:p>
          <a:p>
            <a:pPr algn="just"/>
            <a:r>
              <a:rPr lang="fr-FR" sz="2000" dirty="0"/>
              <a:t>Collaboration essentielle avec les CLAT, en amont de toute enquête autour d’un cas. </a:t>
            </a:r>
            <a:r>
              <a:rPr lang="fr-FR" sz="1600" dirty="0"/>
              <a:t>Liste des CLAT sur le site de la Société de Pneumologie de Langue Française </a:t>
            </a:r>
            <a:r>
              <a:rPr lang="fr-FR" sz="1800" b="0" i="0" u="none" strike="noStrike" baseline="0" dirty="0">
                <a:solidFill>
                  <a:srgbClr val="0000FF"/>
                </a:solidFill>
                <a:latin typeface="Calibri" panose="020F0502020204030204" pitchFamily="34" charset="0"/>
              </a:rPr>
              <a:t>(</a:t>
            </a:r>
            <a:r>
              <a:rPr lang="fr-FR" sz="1800" b="0" i="0" u="none" strike="noStrike" baseline="0" dirty="0">
                <a:solidFill>
                  <a:srgbClr val="0000FF"/>
                </a:solidFill>
                <a:latin typeface="Calibri" panose="020F0502020204030204" pitchFamily="34" charset="0"/>
                <a:hlinkClick r:id="rId2"/>
              </a:rPr>
              <a:t>https://splf.fr/tag/annuaire-des-clat/</a:t>
            </a:r>
            <a:r>
              <a:rPr lang="fr-FR" sz="1800" b="0" i="0" u="none" strike="noStrike" baseline="0" dirty="0">
                <a:solidFill>
                  <a:srgbClr val="0000FF"/>
                </a:solidFill>
                <a:latin typeface="Calibri" panose="020F0502020204030204" pitchFamily="34" charset="0"/>
              </a:rPr>
              <a:t>) </a:t>
            </a:r>
          </a:p>
          <a:p>
            <a:pPr algn="just"/>
            <a:r>
              <a:rPr lang="fr-FR" sz="2000" dirty="0"/>
              <a:t>Relations avec le service inter entreprise de santé au travail</a:t>
            </a:r>
          </a:p>
          <a:p>
            <a:pPr algn="just"/>
            <a:r>
              <a:rPr lang="fr-FR" sz="2000" dirty="0"/>
              <a:t>Suivi renforcé (tous les 2 ans) des professionnels exposés</a:t>
            </a:r>
          </a:p>
          <a:p>
            <a:pPr algn="just"/>
            <a:r>
              <a:rPr lang="fr-FR" sz="2000" dirty="0"/>
              <a:t>Intégration des bénévoles (formations, dépistages)</a:t>
            </a:r>
          </a:p>
          <a:p>
            <a:pPr algn="just"/>
            <a:r>
              <a:rPr lang="fr-FR" sz="2000" dirty="0"/>
              <a:t>Pas de dépistages systématiques itératifs par radiographie et tests immunologiques mais  prescription au cas par cas en fonction des facteurs de risque dépistés lors du suivi</a:t>
            </a:r>
          </a:p>
          <a:p>
            <a:pPr algn="just"/>
            <a:r>
              <a:rPr lang="fr-FR" b="1" dirty="0">
                <a:solidFill>
                  <a:srgbClr val="FF0000"/>
                </a:solidFill>
              </a:rPr>
              <a:t>Points de vigilance</a:t>
            </a:r>
          </a:p>
          <a:p>
            <a:pPr marL="0" indent="0" algn="just">
              <a:buNone/>
            </a:pPr>
            <a:r>
              <a:rPr lang="fr-FR" sz="2000" dirty="0">
                <a:solidFill>
                  <a:srgbClr val="FF0000"/>
                </a:solidFill>
              </a:rPr>
              <a:t>- Mieux documenter les cas de tuberculose chez les intervenants </a:t>
            </a:r>
          </a:p>
          <a:p>
            <a:pPr marL="0" indent="0" algn="just">
              <a:buNone/>
            </a:pPr>
            <a:endParaRPr lang="fr-FR" sz="2000" dirty="0">
              <a:solidFill>
                <a:srgbClr val="FF0000"/>
              </a:solidFill>
            </a:endParaRPr>
          </a:p>
          <a:p>
            <a:endParaRPr lang="fr-FR" dirty="0"/>
          </a:p>
        </p:txBody>
      </p:sp>
    </p:spTree>
    <p:extLst>
      <p:ext uri="{BB962C8B-B14F-4D97-AF65-F5344CB8AC3E}">
        <p14:creationId xmlns:p14="http://schemas.microsoft.com/office/powerpoint/2010/main" val="23174008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31800" y="598927"/>
            <a:ext cx="10972800" cy="990600"/>
          </a:xfrm>
        </p:spPr>
        <p:txBody>
          <a:bodyPr/>
          <a:lstStyle/>
          <a:p>
            <a:r>
              <a:rPr lang="fr-FR" b="1" dirty="0">
                <a:solidFill>
                  <a:srgbClr val="FF0000"/>
                </a:solidFill>
              </a:rPr>
              <a:t>Suivi et évaluation</a:t>
            </a:r>
          </a:p>
        </p:txBody>
      </p:sp>
      <p:sp>
        <p:nvSpPr>
          <p:cNvPr id="3" name="Espace réservé du contenu 2"/>
          <p:cNvSpPr>
            <a:spLocks noGrp="1"/>
          </p:cNvSpPr>
          <p:nvPr>
            <p:ph idx="1"/>
          </p:nvPr>
        </p:nvSpPr>
        <p:spPr/>
        <p:txBody>
          <a:bodyPr/>
          <a:lstStyle/>
          <a:p>
            <a:pPr algn="just"/>
            <a:r>
              <a:rPr lang="fr-FR" dirty="0"/>
              <a:t> </a:t>
            </a:r>
            <a:r>
              <a:rPr lang="fr-FR" sz="2000" dirty="0"/>
              <a:t>En 2023, production de l’ensemble des volets spécifiques (personnels pénitentiaires, personnels de santé et médico-social, personnels de laboratoire de biologie et de recherche, petite enfance)</a:t>
            </a:r>
          </a:p>
          <a:p>
            <a:pPr algn="just"/>
            <a:r>
              <a:rPr lang="fr-FR" sz="2000" dirty="0"/>
              <a:t>Accès sur le site du GERES</a:t>
            </a:r>
          </a:p>
          <a:p>
            <a:pPr marL="0" indent="0" algn="just">
              <a:buNone/>
            </a:pPr>
            <a:r>
              <a:rPr lang="fr-FR" dirty="0">
                <a:hlinkClick r:id="rId2"/>
              </a:rPr>
              <a:t>https://www.geres.org/vaccinations/bcg-et-autres-vaccins/vaccination-contre-la-tuberculose-bcg/</a:t>
            </a:r>
            <a:endParaRPr lang="fr-FR" dirty="0"/>
          </a:p>
          <a:p>
            <a:pPr algn="just"/>
            <a:r>
              <a:rPr lang="fr-FR" sz="2000" dirty="0"/>
              <a:t>Diffusion réalisée aux membres des groupes de travail, au réseau des CLAT et via les </a:t>
            </a:r>
          </a:p>
          <a:p>
            <a:pPr marL="0" indent="0" algn="just">
              <a:buNone/>
            </a:pPr>
            <a:r>
              <a:rPr lang="fr-FR" sz="2000" dirty="0"/>
              <a:t>circuits d’information des services de santé au travail</a:t>
            </a:r>
          </a:p>
          <a:p>
            <a:pPr algn="just"/>
            <a:r>
              <a:rPr lang="fr-FR" sz="2000" dirty="0"/>
              <a:t>ARS (prévu avec la DGS)</a:t>
            </a:r>
          </a:p>
          <a:p>
            <a:pPr algn="just"/>
            <a:r>
              <a:rPr lang="fr-FR" sz="2000" dirty="0"/>
              <a:t>Publications</a:t>
            </a:r>
            <a:r>
              <a:rPr lang="fr-FR" sz="2000" dirty="0">
                <a:solidFill>
                  <a:srgbClr val="FF0000"/>
                </a:solidFill>
              </a:rPr>
              <a:t> </a:t>
            </a:r>
            <a:r>
              <a:rPr lang="fr-FR" sz="2000" dirty="0"/>
              <a:t>?</a:t>
            </a:r>
          </a:p>
          <a:p>
            <a:pPr algn="just"/>
            <a:r>
              <a:rPr lang="fr-FR" sz="2000" dirty="0"/>
              <a:t>Autres idées ?</a:t>
            </a:r>
          </a:p>
          <a:p>
            <a:pPr marL="0" indent="0" algn="just">
              <a:buNone/>
            </a:pPr>
            <a:endParaRPr lang="fr-FR" dirty="0"/>
          </a:p>
          <a:p>
            <a:pPr algn="just"/>
            <a:r>
              <a:rPr lang="fr-FR" b="1" dirty="0">
                <a:solidFill>
                  <a:srgbClr val="FF0000"/>
                </a:solidFill>
              </a:rPr>
              <a:t>Intérêt pour le GERES d’avoir un retour sur le document..</a:t>
            </a:r>
          </a:p>
          <a:p>
            <a:pPr marL="0" indent="0" algn="just">
              <a:buNone/>
            </a:pPr>
            <a:endParaRPr lang="fr-FR" dirty="0">
              <a:solidFill>
                <a:srgbClr val="FF0000"/>
              </a:solidFill>
            </a:endParaRPr>
          </a:p>
          <a:p>
            <a:pPr marL="0" indent="0">
              <a:buNone/>
            </a:pPr>
            <a:endParaRPr lang="fr-FR" dirty="0"/>
          </a:p>
        </p:txBody>
      </p:sp>
    </p:spTree>
    <p:extLst>
      <p:ext uri="{BB962C8B-B14F-4D97-AF65-F5344CB8AC3E}">
        <p14:creationId xmlns:p14="http://schemas.microsoft.com/office/powerpoint/2010/main" val="16607288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a:extLst>
              <a:ext uri="{FF2B5EF4-FFF2-40B4-BE49-F238E27FC236}">
                <a16:creationId xmlns:a16="http://schemas.microsoft.com/office/drawing/2014/main" id="{82DD4EF9-E859-7D4D-939C-6A2B8C64FA7F}"/>
              </a:ext>
            </a:extLst>
          </p:cNvPr>
          <p:cNvPicPr>
            <a:picLocks noChangeAspect="1"/>
          </p:cNvPicPr>
          <p:nvPr/>
        </p:nvPicPr>
        <p:blipFill>
          <a:blip r:embed="rId2"/>
          <a:stretch>
            <a:fillRect/>
          </a:stretch>
        </p:blipFill>
        <p:spPr bwMode="auto">
          <a:xfrm>
            <a:off x="729465" y="643900"/>
            <a:ext cx="4691621" cy="5900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4"/>
          <p:cNvPicPr>
            <a:picLocks noChangeAspect="1"/>
          </p:cNvPicPr>
          <p:nvPr/>
        </p:nvPicPr>
        <p:blipFill>
          <a:blip r:embed="rId3"/>
          <a:stretch>
            <a:fillRect/>
          </a:stretch>
        </p:blipFill>
        <p:spPr>
          <a:xfrm>
            <a:off x="6826294" y="597720"/>
            <a:ext cx="4462639" cy="5900170"/>
          </a:xfrm>
          <a:prstGeom prst="rect">
            <a:avLst/>
          </a:prstGeom>
        </p:spPr>
      </p:pic>
      <p:sp>
        <p:nvSpPr>
          <p:cNvPr id="3" name="ZoneTexte 2"/>
          <p:cNvSpPr txBox="1"/>
          <p:nvPr/>
        </p:nvSpPr>
        <p:spPr>
          <a:xfrm>
            <a:off x="1791855" y="6497890"/>
            <a:ext cx="10621817" cy="738664"/>
          </a:xfrm>
          <a:prstGeom prst="rect">
            <a:avLst/>
          </a:prstGeom>
          <a:noFill/>
        </p:spPr>
        <p:txBody>
          <a:bodyPr wrap="square" rtlCol="0">
            <a:spAutoFit/>
          </a:bodyPr>
          <a:lstStyle/>
          <a:p>
            <a:r>
              <a:rPr lang="fr-FR" sz="1800" dirty="0">
                <a:solidFill>
                  <a:schemeClr val="accent5">
                    <a:lumMod val="75000"/>
                  </a:schemeClr>
                </a:solidFill>
                <a:hlinkClick r:id="rId4"/>
              </a:rPr>
              <a:t>https://www.geres.org/vaccinations/bcg-et-autres-vaccins/vaccination-contre-la-tuberculose-bcg/</a:t>
            </a:r>
            <a:br>
              <a:rPr lang="fr-FR" dirty="0">
                <a:solidFill>
                  <a:schemeClr val="accent5">
                    <a:lumMod val="75000"/>
                  </a:schemeClr>
                </a:solidFill>
              </a:rPr>
            </a:br>
            <a:endParaRPr lang="fr-FR" dirty="0"/>
          </a:p>
        </p:txBody>
      </p:sp>
    </p:spTree>
    <p:extLst>
      <p:ext uri="{BB962C8B-B14F-4D97-AF65-F5344CB8AC3E}">
        <p14:creationId xmlns:p14="http://schemas.microsoft.com/office/powerpoint/2010/main" val="11514774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22036" y="460387"/>
            <a:ext cx="10582564" cy="990600"/>
          </a:xfrm>
        </p:spPr>
        <p:txBody>
          <a:bodyPr/>
          <a:lstStyle/>
          <a:p>
            <a:r>
              <a:rPr lang="fr-FR" dirty="0">
                <a:solidFill>
                  <a:srgbClr val="FF0000"/>
                </a:solidFill>
              </a:rPr>
              <a:t>Rappels sur la tuberculose (1) Guide commun</a:t>
            </a:r>
          </a:p>
        </p:txBody>
      </p:sp>
      <p:pic>
        <p:nvPicPr>
          <p:cNvPr id="4" name="Espace réservé du contenu 3"/>
          <p:cNvPicPr>
            <a:picLocks noGrp="1" noChangeAspect="1"/>
          </p:cNvPicPr>
          <p:nvPr>
            <p:ph idx="1"/>
          </p:nvPr>
        </p:nvPicPr>
        <p:blipFill rotWithShape="1">
          <a:blip r:embed="rId2"/>
          <a:srcRect l="15173" t="11608" r="9820" b="5470"/>
          <a:stretch/>
        </p:blipFill>
        <p:spPr>
          <a:xfrm>
            <a:off x="2489200" y="1165927"/>
            <a:ext cx="6482080" cy="5627445"/>
          </a:xfrm>
          <a:prstGeom prst="rect">
            <a:avLst/>
          </a:prstGeom>
        </p:spPr>
      </p:pic>
      <p:sp>
        <p:nvSpPr>
          <p:cNvPr id="6" name="Espace réservé du numéro de diapositive 5">
            <a:extLst>
              <a:ext uri="{FF2B5EF4-FFF2-40B4-BE49-F238E27FC236}">
                <a16:creationId xmlns:a16="http://schemas.microsoft.com/office/drawing/2014/main" id="{D7F6DC69-9B9A-284A-96CF-4B89FA397ED6}"/>
              </a:ext>
            </a:extLst>
          </p:cNvPr>
          <p:cNvSpPr>
            <a:spLocks noGrp="1"/>
          </p:cNvSpPr>
          <p:nvPr>
            <p:ph type="sldNum" sz="quarter" idx="11"/>
          </p:nvPr>
        </p:nvSpPr>
        <p:spPr/>
        <p:txBody>
          <a:bodyPr/>
          <a:lstStyle/>
          <a:p>
            <a:fld id="{E1B8C6E5-2F2F-494E-81A9-E12ABBE130D2}" type="slidenum">
              <a:rPr lang="fr-FR" smtClean="0"/>
              <a:t>4</a:t>
            </a:fld>
            <a:endParaRPr lang="fr-FR"/>
          </a:p>
        </p:txBody>
      </p:sp>
    </p:spTree>
    <p:extLst>
      <p:ext uri="{BB962C8B-B14F-4D97-AF65-F5344CB8AC3E}">
        <p14:creationId xmlns:p14="http://schemas.microsoft.com/office/powerpoint/2010/main" val="17639727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solidFill>
                  <a:srgbClr val="FF0000"/>
                </a:solidFill>
              </a:rPr>
              <a:t>Rappels sur la tuberculose (2) Guide commun</a:t>
            </a:r>
          </a:p>
        </p:txBody>
      </p:sp>
      <p:sp>
        <p:nvSpPr>
          <p:cNvPr id="3" name="Espace réservé du contenu 2"/>
          <p:cNvSpPr>
            <a:spLocks noGrp="1"/>
          </p:cNvSpPr>
          <p:nvPr>
            <p:ph idx="1"/>
          </p:nvPr>
        </p:nvSpPr>
        <p:spPr>
          <a:xfrm>
            <a:off x="624417" y="1755775"/>
            <a:ext cx="10972800" cy="4552659"/>
          </a:xfrm>
        </p:spPr>
        <p:txBody>
          <a:bodyPr/>
          <a:lstStyle/>
          <a:p>
            <a:pPr>
              <a:buFont typeface="Wingdings" pitchFamily="2" charset="2"/>
              <a:buChar char="Ø"/>
            </a:pPr>
            <a:r>
              <a:rPr lang="fr-FR" sz="2800" dirty="0"/>
              <a:t> </a:t>
            </a:r>
            <a:r>
              <a:rPr lang="fr-FR" dirty="0">
                <a:solidFill>
                  <a:srgbClr val="FF0000"/>
                </a:solidFill>
              </a:rPr>
              <a:t>France pays de faible endémie de tuberculose. </a:t>
            </a:r>
            <a:r>
              <a:rPr lang="fr-FR" sz="1600" dirty="0"/>
              <a:t>Données 2018/ 21 Santé Publique France) </a:t>
            </a:r>
            <a:r>
              <a:rPr lang="fr-FR" sz="2000" dirty="0"/>
              <a:t>:</a:t>
            </a:r>
          </a:p>
          <a:p>
            <a:pPr lvl="1"/>
            <a:r>
              <a:rPr lang="fr-FR" dirty="0"/>
              <a:t>Incidence: 7,6 nouveaux cas pour 100 000 habitants vs 6,4/</a:t>
            </a:r>
            <a:r>
              <a:rPr lang="fr-FR" sz="2000" dirty="0"/>
              <a:t>10</a:t>
            </a:r>
            <a:r>
              <a:rPr lang="fr-FR" sz="2000" baseline="30000" dirty="0"/>
              <a:t>5</a:t>
            </a:r>
            <a:r>
              <a:rPr lang="fr-FR" dirty="0"/>
              <a:t> ( en 2021)</a:t>
            </a:r>
            <a:endParaRPr lang="fr-FR" dirty="0">
              <a:solidFill>
                <a:srgbClr val="FF0000"/>
              </a:solidFill>
            </a:endParaRPr>
          </a:p>
          <a:p>
            <a:pPr lvl="1"/>
            <a:r>
              <a:rPr lang="fr-FR" dirty="0"/>
              <a:t>Formes pulmonaires = 67 % des cas</a:t>
            </a:r>
          </a:p>
          <a:p>
            <a:pPr lvl="1"/>
            <a:r>
              <a:rPr lang="fr-FR" sz="2400" dirty="0">
                <a:solidFill>
                  <a:srgbClr val="FF0000"/>
                </a:solidFill>
              </a:rPr>
              <a:t>Importantes variations régionales et populationnelles </a:t>
            </a:r>
            <a:r>
              <a:rPr lang="fr-FR" sz="2400" dirty="0"/>
              <a:t>: </a:t>
            </a:r>
          </a:p>
          <a:p>
            <a:pPr lvl="2"/>
            <a:r>
              <a:rPr lang="fr-FR" sz="2000" dirty="0"/>
              <a:t>selon les régions : taux les plus importants en Ile de France (16,1/10</a:t>
            </a:r>
            <a:r>
              <a:rPr lang="fr-FR" sz="2000" baseline="30000" dirty="0"/>
              <a:t>5 </a:t>
            </a:r>
            <a:r>
              <a:rPr lang="fr-FR" sz="2000" dirty="0"/>
              <a:t>en 2019/ 13,2/10</a:t>
            </a:r>
            <a:r>
              <a:rPr lang="fr-FR" sz="2000" baseline="30000" dirty="0"/>
              <a:t>5</a:t>
            </a:r>
            <a:r>
              <a:rPr lang="fr-FR" sz="2000" dirty="0"/>
              <a:t>  en 2021, dont Seine St Denis (25,7/10</a:t>
            </a:r>
            <a:r>
              <a:rPr lang="fr-FR" sz="2000" baseline="30000" dirty="0"/>
              <a:t>5</a:t>
            </a:r>
            <a:r>
              <a:rPr lang="fr-FR" sz="2000" dirty="0"/>
              <a:t>), Guyane  (25,5/10</a:t>
            </a:r>
            <a:r>
              <a:rPr lang="fr-FR" sz="2000" baseline="30000" dirty="0"/>
              <a:t>5</a:t>
            </a:r>
            <a:r>
              <a:rPr lang="fr-FR" sz="2000" dirty="0"/>
              <a:t>), Mayotte (12/10</a:t>
            </a:r>
            <a:r>
              <a:rPr lang="fr-FR" sz="2000" baseline="30000" dirty="0"/>
              <a:t>5</a:t>
            </a:r>
            <a:r>
              <a:rPr lang="fr-FR" sz="2000" dirty="0"/>
              <a:t>).</a:t>
            </a:r>
          </a:p>
          <a:p>
            <a:pPr lvl="2"/>
            <a:r>
              <a:rPr lang="fr-FR" sz="2000" dirty="0"/>
              <a:t>selon les pays d’origine des personnes : </a:t>
            </a:r>
            <a:r>
              <a:rPr lang="fr-FR" sz="1800" dirty="0"/>
              <a:t>2,8/10</a:t>
            </a:r>
            <a:r>
              <a:rPr lang="fr-FR" sz="1800" baseline="30000" dirty="0"/>
              <a:t>5</a:t>
            </a:r>
            <a:r>
              <a:rPr lang="fr-FR" sz="1800" dirty="0"/>
              <a:t> chez les personnes nées en France </a:t>
            </a:r>
          </a:p>
          <a:p>
            <a:pPr marL="822325" lvl="3" indent="0">
              <a:buNone/>
            </a:pPr>
            <a:r>
              <a:rPr lang="fr-FR" sz="1800" dirty="0"/>
              <a:t>versus 40,1/10</a:t>
            </a:r>
            <a:r>
              <a:rPr lang="fr-FR" sz="1800" baseline="30000" dirty="0"/>
              <a:t>5</a:t>
            </a:r>
            <a:r>
              <a:rPr lang="fr-FR" sz="1800" dirty="0"/>
              <a:t> chez celles nées à l’étranger, plus de 150/10</a:t>
            </a:r>
            <a:r>
              <a:rPr lang="fr-FR" sz="1800" baseline="30000" dirty="0"/>
              <a:t>5</a:t>
            </a:r>
            <a:r>
              <a:rPr lang="fr-FR" sz="1800" dirty="0"/>
              <a:t> chez les personnes nées en Afrique Sub-saharienne, personnes  SDF/mal logées, personnes détenues..</a:t>
            </a:r>
          </a:p>
          <a:p>
            <a:r>
              <a:rPr lang="fr-FR" dirty="0">
                <a:solidFill>
                  <a:srgbClr val="FF0000"/>
                </a:solidFill>
              </a:rPr>
              <a:t>Maladie à déclaration obligatoire (DO) par le clinicien ou le biologiste </a:t>
            </a:r>
            <a:endParaRPr lang="fr-FR" sz="2800" dirty="0"/>
          </a:p>
          <a:p>
            <a:r>
              <a:rPr lang="fr-FR" dirty="0">
                <a:solidFill>
                  <a:srgbClr val="FF0000"/>
                </a:solidFill>
              </a:rPr>
              <a:t>Maladie professionnelle lorsqu’elle survient chez un professionnel exposé</a:t>
            </a:r>
            <a:r>
              <a:rPr lang="fr-FR" dirty="0"/>
              <a:t> (</a:t>
            </a:r>
            <a:r>
              <a:rPr lang="fr-FR" sz="1800" i="1" dirty="0"/>
              <a:t>Tableau n° 40 du Régime général de la Sécurité sociale</a:t>
            </a:r>
            <a:r>
              <a:rPr lang="fr-FR" sz="2800" i="1" dirty="0"/>
              <a:t>). </a:t>
            </a:r>
          </a:p>
          <a:p>
            <a:pPr lvl="3"/>
            <a:endParaRPr lang="fr-FR" sz="1800" dirty="0"/>
          </a:p>
        </p:txBody>
      </p:sp>
      <p:sp>
        <p:nvSpPr>
          <p:cNvPr id="6" name="Espace réservé du numéro de diapositive 5">
            <a:extLst>
              <a:ext uri="{FF2B5EF4-FFF2-40B4-BE49-F238E27FC236}">
                <a16:creationId xmlns:a16="http://schemas.microsoft.com/office/drawing/2014/main" id="{EEA230AF-6E1D-1D4D-850D-DAAA059BD9F0}"/>
              </a:ext>
            </a:extLst>
          </p:cNvPr>
          <p:cNvSpPr>
            <a:spLocks noGrp="1"/>
          </p:cNvSpPr>
          <p:nvPr>
            <p:ph type="sldNum" sz="quarter" idx="11"/>
          </p:nvPr>
        </p:nvSpPr>
        <p:spPr/>
        <p:txBody>
          <a:bodyPr/>
          <a:lstStyle/>
          <a:p>
            <a:fld id="{E1B8C6E5-2F2F-494E-81A9-E12ABBE130D2}" type="slidenum">
              <a:rPr lang="fr-FR" smtClean="0"/>
              <a:t>5</a:t>
            </a:fld>
            <a:endParaRPr lang="fr-FR"/>
          </a:p>
        </p:txBody>
      </p:sp>
    </p:spTree>
    <p:extLst>
      <p:ext uri="{BB962C8B-B14F-4D97-AF65-F5344CB8AC3E}">
        <p14:creationId xmlns:p14="http://schemas.microsoft.com/office/powerpoint/2010/main" val="31178869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a:solidFill>
                  <a:srgbClr val="FF0000"/>
                </a:solidFill>
              </a:rPr>
              <a:t>Facteurs de risque de contracter la tuberculose en milieu professionnel . Guide commun</a:t>
            </a:r>
          </a:p>
        </p:txBody>
      </p:sp>
      <p:sp>
        <p:nvSpPr>
          <p:cNvPr id="3" name="Espace réservé du contenu 2"/>
          <p:cNvSpPr>
            <a:spLocks noGrp="1"/>
          </p:cNvSpPr>
          <p:nvPr>
            <p:ph idx="1"/>
          </p:nvPr>
        </p:nvSpPr>
        <p:spPr>
          <a:xfrm>
            <a:off x="624417" y="1755775"/>
            <a:ext cx="10972800" cy="4552659"/>
          </a:xfrm>
        </p:spPr>
        <p:txBody>
          <a:bodyPr/>
          <a:lstStyle/>
          <a:p>
            <a:pPr marL="0" indent="0">
              <a:buNone/>
            </a:pPr>
            <a:r>
              <a:rPr lang="fr-FR" dirty="0">
                <a:solidFill>
                  <a:srgbClr val="FF0000"/>
                </a:solidFill>
              </a:rPr>
              <a:t>Patient source</a:t>
            </a:r>
          </a:p>
          <a:p>
            <a:pPr>
              <a:spcAft>
                <a:spcPts val="600"/>
              </a:spcAft>
              <a:buClr>
                <a:srgbClr val="FF0000"/>
              </a:buClr>
              <a:buFont typeface="Wingdings" panose="05000000000000000000" pitchFamily="2" charset="2"/>
              <a:buChar char="Ø"/>
            </a:pPr>
            <a:r>
              <a:rPr lang="fr-FR" sz="2000" dirty="0">
                <a:solidFill>
                  <a:srgbClr val="FF0000"/>
                </a:solidFill>
              </a:rPr>
              <a:t>Contagiosité (par voie aérienne) </a:t>
            </a:r>
          </a:p>
          <a:p>
            <a:pPr lvl="1">
              <a:spcAft>
                <a:spcPts val="600"/>
              </a:spcAft>
              <a:buClrTx/>
            </a:pPr>
            <a:r>
              <a:rPr lang="fr-FR" dirty="0"/>
              <a:t>Toux ? Lésion(s) excavée(s) à la radio (caverne pulmonaire)? Présence du Bacille de Koch (BK) ? Résultat Positif à l’examen direct, nombre de BK ?</a:t>
            </a:r>
          </a:p>
          <a:p>
            <a:pPr>
              <a:spcAft>
                <a:spcPts val="600"/>
              </a:spcAft>
              <a:buClr>
                <a:srgbClr val="FF0000"/>
              </a:buClr>
              <a:buFont typeface="Wingdings" panose="05000000000000000000" pitchFamily="2" charset="2"/>
              <a:buChar char="Ø"/>
            </a:pPr>
            <a:r>
              <a:rPr lang="fr-FR" sz="2000" dirty="0">
                <a:solidFill>
                  <a:srgbClr val="FF0000"/>
                </a:solidFill>
              </a:rPr>
              <a:t>Caractéristiques de l’exposition </a:t>
            </a:r>
            <a:r>
              <a:rPr lang="fr-FR" dirty="0"/>
              <a:t>:</a:t>
            </a:r>
          </a:p>
          <a:p>
            <a:pPr lvl="1">
              <a:spcAft>
                <a:spcPts val="600"/>
              </a:spcAft>
              <a:buClrTx/>
            </a:pPr>
            <a:r>
              <a:rPr lang="fr-FR" dirty="0"/>
              <a:t>Confinement, aération ? Proximité et durée du contact ?</a:t>
            </a:r>
          </a:p>
          <a:p>
            <a:pPr>
              <a:spcAft>
                <a:spcPts val="600"/>
              </a:spcAft>
              <a:buClr>
                <a:srgbClr val="FF0000"/>
              </a:buClr>
              <a:buFont typeface="Wingdings" panose="05000000000000000000" pitchFamily="2" charset="2"/>
              <a:buChar char="Ø"/>
            </a:pPr>
            <a:r>
              <a:rPr lang="fr-FR" sz="2000" dirty="0">
                <a:solidFill>
                  <a:srgbClr val="FF0000"/>
                </a:solidFill>
              </a:rPr>
              <a:t>Respect des mesures barrières </a:t>
            </a:r>
            <a:r>
              <a:rPr lang="fr-FR" dirty="0"/>
              <a:t>?</a:t>
            </a:r>
          </a:p>
          <a:p>
            <a:pPr marL="0" indent="0">
              <a:buNone/>
            </a:pPr>
            <a:r>
              <a:rPr lang="fr-FR" dirty="0">
                <a:solidFill>
                  <a:srgbClr val="FF0000"/>
                </a:solidFill>
              </a:rPr>
              <a:t>Cas contact</a:t>
            </a:r>
          </a:p>
          <a:p>
            <a:r>
              <a:rPr lang="fr-FR" sz="2000" dirty="0"/>
              <a:t>Immunosuppression</a:t>
            </a:r>
          </a:p>
          <a:p>
            <a:r>
              <a:rPr lang="fr-FR" sz="2000" dirty="0"/>
              <a:t>Age (&lt; 5 ans)</a:t>
            </a:r>
          </a:p>
          <a:p>
            <a:pPr lvl="3"/>
            <a:endParaRPr lang="fr-FR" sz="1800" dirty="0"/>
          </a:p>
        </p:txBody>
      </p:sp>
      <p:sp>
        <p:nvSpPr>
          <p:cNvPr id="6" name="Espace réservé du numéro de diapositive 5">
            <a:extLst>
              <a:ext uri="{FF2B5EF4-FFF2-40B4-BE49-F238E27FC236}">
                <a16:creationId xmlns:a16="http://schemas.microsoft.com/office/drawing/2014/main" id="{EEA230AF-6E1D-1D4D-850D-DAAA059BD9F0}"/>
              </a:ext>
            </a:extLst>
          </p:cNvPr>
          <p:cNvSpPr>
            <a:spLocks noGrp="1"/>
          </p:cNvSpPr>
          <p:nvPr>
            <p:ph type="sldNum" sz="quarter" idx="11"/>
          </p:nvPr>
        </p:nvSpPr>
        <p:spPr/>
        <p:txBody>
          <a:bodyPr/>
          <a:lstStyle/>
          <a:p>
            <a:fld id="{E1B8C6E5-2F2F-494E-81A9-E12ABBE130D2}" type="slidenum">
              <a:rPr lang="fr-FR" smtClean="0"/>
              <a:t>6</a:t>
            </a:fld>
            <a:endParaRPr lang="fr-FR"/>
          </a:p>
        </p:txBody>
      </p:sp>
    </p:spTree>
    <p:extLst>
      <p:ext uri="{BB962C8B-B14F-4D97-AF65-F5344CB8AC3E}">
        <p14:creationId xmlns:p14="http://schemas.microsoft.com/office/powerpoint/2010/main" val="9898262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31800" y="691287"/>
            <a:ext cx="10972800" cy="990600"/>
          </a:xfrm>
        </p:spPr>
        <p:txBody>
          <a:bodyPr>
            <a:normAutofit/>
          </a:bodyPr>
          <a:lstStyle/>
          <a:p>
            <a:r>
              <a:rPr lang="fr-FR" dirty="0">
                <a:solidFill>
                  <a:srgbClr val="FF0000"/>
                </a:solidFill>
              </a:rPr>
              <a:t>Justification de la levée de l’obligation vaccinale</a:t>
            </a:r>
          </a:p>
        </p:txBody>
      </p:sp>
      <p:sp>
        <p:nvSpPr>
          <p:cNvPr id="3" name="Espace réservé du contenu 2"/>
          <p:cNvSpPr>
            <a:spLocks noGrp="1"/>
          </p:cNvSpPr>
          <p:nvPr>
            <p:ph idx="1"/>
          </p:nvPr>
        </p:nvSpPr>
        <p:spPr>
          <a:xfrm>
            <a:off x="624417" y="1555669"/>
            <a:ext cx="10972800" cy="5302332"/>
          </a:xfrm>
        </p:spPr>
        <p:txBody>
          <a:bodyPr>
            <a:normAutofit fontScale="25000" lnSpcReduction="20000"/>
          </a:bodyPr>
          <a:lstStyle/>
          <a:p>
            <a:pPr marL="274637" lvl="1" indent="0">
              <a:lnSpc>
                <a:spcPct val="120000"/>
              </a:lnSpc>
              <a:buNone/>
            </a:pPr>
            <a:endParaRPr lang="fr-FR" sz="5400" dirty="0"/>
          </a:p>
          <a:p>
            <a:pPr lvl="1">
              <a:lnSpc>
                <a:spcPct val="120000"/>
              </a:lnSpc>
              <a:buFont typeface="Wingdings" panose="05000000000000000000" pitchFamily="2" charset="2"/>
              <a:buChar char="Ø"/>
            </a:pPr>
            <a:r>
              <a:rPr lang="fr-FR" sz="8000" dirty="0">
                <a:solidFill>
                  <a:srgbClr val="FF0000"/>
                </a:solidFill>
              </a:rPr>
              <a:t>Efficacité incomplète du BCG. </a:t>
            </a:r>
            <a:r>
              <a:rPr lang="fr-FR" sz="8000" dirty="0"/>
              <a:t>Environ 50% dans la prévention de la tuberculose pulmonaire, durée de la protection vaccinale diminue avec l’âge, primovaccination à l’âge adulte, protection très variable, de 0 à 60% </a:t>
            </a:r>
            <a:endParaRPr lang="fr-FR" sz="8000" dirty="0">
              <a:solidFill>
                <a:srgbClr val="FF0000"/>
              </a:solidFill>
            </a:endParaRPr>
          </a:p>
          <a:p>
            <a:pPr lvl="1">
              <a:lnSpc>
                <a:spcPct val="120000"/>
              </a:lnSpc>
              <a:buFont typeface="Wingdings" panose="05000000000000000000" pitchFamily="2" charset="2"/>
              <a:buChar char="Ø"/>
            </a:pPr>
            <a:r>
              <a:rPr lang="fr-FR" sz="8000" dirty="0">
                <a:solidFill>
                  <a:srgbClr val="FF0000"/>
                </a:solidFill>
              </a:rPr>
              <a:t> Effets indésirables loco-régionaux </a:t>
            </a:r>
            <a:r>
              <a:rPr lang="fr-FR" sz="8000" dirty="0"/>
              <a:t>(malgré profil de sécurité d’emploi satisfaisant)</a:t>
            </a:r>
          </a:p>
          <a:p>
            <a:pPr lvl="1">
              <a:lnSpc>
                <a:spcPct val="120000"/>
              </a:lnSpc>
              <a:buFont typeface="Wingdings" panose="05000000000000000000" pitchFamily="2" charset="2"/>
              <a:buChar char="Ø"/>
            </a:pPr>
            <a:r>
              <a:rPr lang="fr-FR" sz="8000" dirty="0">
                <a:solidFill>
                  <a:srgbClr val="FF0000"/>
                </a:solidFill>
              </a:rPr>
              <a:t>Impact sur la surveillance de la maladie; </a:t>
            </a:r>
            <a:r>
              <a:rPr lang="fr-FR" sz="8000" dirty="0"/>
              <a:t>La vaccination par le BCG positive l’ intradermo réaction (IDR), rendant la surveillance plus difficile (intérêt des tests sanguins de détection de la production d’Interféron gamma (tests IGRA) pour le dépistage de l’Infection tuberculeuse latente (ITL chez des personnes vaccinées, notamment lors des enquêtes autour d’un cas)</a:t>
            </a:r>
          </a:p>
          <a:p>
            <a:pPr marL="0" indent="0" algn="just">
              <a:lnSpc>
                <a:spcPct val="120000"/>
              </a:lnSpc>
              <a:buNone/>
            </a:pPr>
            <a:r>
              <a:rPr lang="fr-FR" sz="7400" dirty="0">
                <a:solidFill>
                  <a:srgbClr val="FF0000"/>
                </a:solidFill>
              </a:rPr>
              <a:t>Compte tenu de cette efficacité incomplète, l’Organisation Mondiale de la Santé (OMS) ne recommande plus la vaccination en population générale par le BCG si le taux d’incidence est &lt;10 cas pour 100 000 habitants par an, </a:t>
            </a:r>
            <a:r>
              <a:rPr lang="fr-FR" sz="7400" dirty="0"/>
              <a:t>ce qui est le cas en France depuis plusieurs années</a:t>
            </a:r>
          </a:p>
          <a:p>
            <a:pPr algn="just">
              <a:lnSpc>
                <a:spcPct val="120000"/>
              </a:lnSpc>
            </a:pPr>
            <a:r>
              <a:rPr lang="fr-FR" sz="7400" dirty="0">
                <a:solidFill>
                  <a:srgbClr val="FF0000"/>
                </a:solidFill>
              </a:rPr>
              <a:t>Justification de la suspension de l’obligation du BCG chez l’enfant</a:t>
            </a:r>
            <a:r>
              <a:rPr lang="fr-FR" sz="7400" dirty="0"/>
              <a:t>, remplacée par une recommandation de ne vacciner que les enfants à risque de contamination;</a:t>
            </a:r>
          </a:p>
          <a:p>
            <a:pPr algn="just">
              <a:lnSpc>
                <a:spcPct val="120000"/>
              </a:lnSpc>
            </a:pPr>
            <a:r>
              <a:rPr lang="fr-FR" sz="7400" dirty="0">
                <a:solidFill>
                  <a:srgbClr val="FF0000"/>
                </a:solidFill>
              </a:rPr>
              <a:t>Justification de la suspension de la vaccination des professionnels et mesures d’accompagnement </a:t>
            </a:r>
          </a:p>
        </p:txBody>
      </p:sp>
      <p:sp>
        <p:nvSpPr>
          <p:cNvPr id="6" name="Espace réservé du numéro de diapositive 5">
            <a:extLst>
              <a:ext uri="{FF2B5EF4-FFF2-40B4-BE49-F238E27FC236}">
                <a16:creationId xmlns:a16="http://schemas.microsoft.com/office/drawing/2014/main" id="{4BEBD9BB-A90D-7243-939B-F480A367A88C}"/>
              </a:ext>
            </a:extLst>
          </p:cNvPr>
          <p:cNvSpPr>
            <a:spLocks noGrp="1"/>
          </p:cNvSpPr>
          <p:nvPr>
            <p:ph type="sldNum" sz="quarter" idx="11"/>
          </p:nvPr>
        </p:nvSpPr>
        <p:spPr/>
        <p:txBody>
          <a:bodyPr/>
          <a:lstStyle/>
          <a:p>
            <a:fld id="{E1B8C6E5-2F2F-494E-81A9-E12ABBE130D2}" type="slidenum">
              <a:rPr lang="fr-FR" smtClean="0"/>
              <a:t>7</a:t>
            </a:fld>
            <a:endParaRPr lang="fr-FR"/>
          </a:p>
        </p:txBody>
      </p:sp>
    </p:spTree>
    <p:extLst>
      <p:ext uri="{BB962C8B-B14F-4D97-AF65-F5344CB8AC3E}">
        <p14:creationId xmlns:p14="http://schemas.microsoft.com/office/powerpoint/2010/main" val="7027106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40509" y="945969"/>
            <a:ext cx="10012218" cy="4955203"/>
          </a:xfrm>
          <a:prstGeom prst="rect">
            <a:avLst/>
          </a:prstGeom>
          <a:ln w="12700">
            <a:solidFill>
              <a:schemeClr val="tx1"/>
            </a:solidFill>
          </a:ln>
        </p:spPr>
        <p:txBody>
          <a:bodyPr wrap="square">
            <a:spAutoFit/>
          </a:bodyPr>
          <a:lstStyle/>
          <a:p>
            <a:r>
              <a:rPr lang="fr-FR" b="1" dirty="0">
                <a:solidFill>
                  <a:srgbClr val="FF0000"/>
                </a:solidFill>
                <a:latin typeface="Arial" panose="020B0604020202020204" pitchFamily="34" charset="0"/>
                <a:cs typeface="Arial" panose="020B0604020202020204" pitchFamily="34" charset="0"/>
              </a:rPr>
              <a:t>Volet spécifique: Personnels concernés</a:t>
            </a:r>
            <a:endParaRPr lang="fr-FR" b="1" dirty="0">
              <a:solidFill>
                <a:srgbClr val="FF0000"/>
              </a:solidFill>
            </a:endParaRPr>
          </a:p>
          <a:p>
            <a:pPr marL="342900" indent="-342900" algn="just">
              <a:buClr>
                <a:srgbClr val="FF0000"/>
              </a:buClr>
              <a:buFont typeface="Wingdings" panose="05000000000000000000" pitchFamily="2" charset="2"/>
              <a:buChar char="Ø"/>
            </a:pPr>
            <a:r>
              <a:rPr lang="fr-FR" sz="2000" dirty="0">
                <a:latin typeface="Arial" panose="020B0604020202020204" pitchFamily="34" charset="0"/>
                <a:ea typeface="Arial Unicode MS" panose="020B0604020202020204" pitchFamily="34" charset="-128"/>
                <a:cs typeface="Arial" panose="020B0604020202020204" pitchFamily="34" charset="0"/>
              </a:rPr>
              <a:t>Texte initial en 2004: « Les personnes ciblées par l’obligation de BCG étaient celles travaillant dans les </a:t>
            </a:r>
            <a:r>
              <a:rPr lang="fr-FR" sz="2000" i="1" dirty="0">
                <a:latin typeface="Arial" panose="020B0604020202020204" pitchFamily="34" charset="0"/>
                <a:ea typeface="Arial Unicode MS" panose="020B0604020202020204" pitchFamily="34" charset="-128"/>
                <a:cs typeface="Arial" panose="020B0604020202020204" pitchFamily="34" charset="0"/>
              </a:rPr>
              <a:t>« centres d’hébergement et de réinsertion sociale, les structures contribuant à l’accueil, même temporaire, de personnes en situation de précarité, y compris les cités de transit ou de promotion familiale et les foyers d’hébergement pour travailleurs migrants » (Art R 3112-2 du CSP).</a:t>
            </a:r>
          </a:p>
          <a:p>
            <a:pPr marL="342900" indent="-342900" algn="just">
              <a:buClr>
                <a:srgbClr val="FF0000"/>
              </a:buClr>
              <a:buFont typeface="Wingdings" panose="05000000000000000000" pitchFamily="2" charset="2"/>
              <a:buChar char="Ø"/>
            </a:pPr>
            <a:r>
              <a:rPr lang="fr-FR" b="1" dirty="0">
                <a:solidFill>
                  <a:srgbClr val="FF0000"/>
                </a:solidFill>
                <a:latin typeface="Arial Unicode MS" panose="020B0604020202020204" pitchFamily="34" charset="-128"/>
                <a:ea typeface="Arial Unicode MS" panose="020B0604020202020204" pitchFamily="34" charset="-128"/>
                <a:cs typeface="Arial Unicode MS" panose="020B0604020202020204" pitchFamily="34" charset="-128"/>
              </a:rPr>
              <a:t>Périmètre actualisé en 2020</a:t>
            </a:r>
            <a:r>
              <a:rPr lang="fr-FR" dirty="0">
                <a:latin typeface="Arial Unicode MS" panose="020B0604020202020204" pitchFamily="34" charset="-128"/>
                <a:ea typeface="Arial Unicode MS" panose="020B0604020202020204" pitchFamily="34" charset="-128"/>
                <a:cs typeface="Arial Unicode MS" panose="020B0604020202020204" pitchFamily="34" charset="-128"/>
              </a:rPr>
              <a:t>: </a:t>
            </a:r>
            <a:r>
              <a:rPr lang="fr-FR" sz="2000" dirty="0">
                <a:latin typeface="Arial Unicode MS" panose="020B0604020202020204" pitchFamily="34" charset="-128"/>
                <a:ea typeface="Arial Unicode MS" panose="020B0604020202020204" pitchFamily="34" charset="-128"/>
                <a:cs typeface="Arial Unicode MS" panose="020B0604020202020204" pitchFamily="34" charset="-128"/>
              </a:rPr>
              <a:t>évolution des dispositifs et des critères de publics accueillis (Liste détaillée en annexe 1 du guide). A actualiser notamment dispositifs « hors les murs »</a:t>
            </a:r>
          </a:p>
          <a:p>
            <a:pPr marL="342900" indent="-342900" algn="just">
              <a:buClr>
                <a:srgbClr val="FF0000"/>
              </a:buClr>
              <a:buFont typeface="Wingdings" panose="05000000000000000000" pitchFamily="2" charset="2"/>
              <a:buChar char="Ø"/>
            </a:pPr>
            <a:r>
              <a:rPr lang="fr-FR" dirty="0">
                <a:latin typeface="Arial Unicode MS" panose="020B0604020202020204" pitchFamily="34" charset="-128"/>
                <a:ea typeface="Arial Unicode MS" panose="020B0604020202020204" pitchFamily="34" charset="-128"/>
                <a:cs typeface="Arial Unicode MS" panose="020B0604020202020204" pitchFamily="34" charset="-128"/>
              </a:rPr>
              <a:t> </a:t>
            </a:r>
            <a:r>
              <a:rPr lang="fr-FR" b="1" dirty="0">
                <a:solidFill>
                  <a:srgbClr val="FF0000"/>
                </a:solidFill>
                <a:latin typeface="Arial Unicode MS" panose="020B0604020202020204" pitchFamily="34" charset="-128"/>
                <a:ea typeface="Arial Unicode MS" panose="020B0604020202020204" pitchFamily="34" charset="-128"/>
                <a:cs typeface="Arial Unicode MS" panose="020B0604020202020204" pitchFamily="34" charset="-128"/>
              </a:rPr>
              <a:t>Spécificités:</a:t>
            </a:r>
          </a:p>
          <a:p>
            <a:pPr marL="800100" lvl="1" indent="-342900" algn="just">
              <a:buFont typeface="Arial" panose="020B0604020202020204" pitchFamily="34" charset="0"/>
              <a:buChar char="•"/>
            </a:pPr>
            <a:r>
              <a:rPr lang="fr-FR" sz="2000" dirty="0">
                <a:latin typeface="Arial Unicode MS" panose="020B0604020202020204" pitchFamily="34" charset="-128"/>
                <a:ea typeface="Arial Unicode MS" panose="020B0604020202020204" pitchFamily="34" charset="-128"/>
                <a:cs typeface="Arial Unicode MS" panose="020B0604020202020204" pitchFamily="34" charset="-128"/>
              </a:rPr>
              <a:t>diversité des profils des publics accueillis et turn over</a:t>
            </a:r>
          </a:p>
          <a:p>
            <a:pPr marL="800100" lvl="1" indent="-342900" algn="just">
              <a:buFont typeface="Arial" panose="020B0604020202020204" pitchFamily="34" charset="0"/>
              <a:buChar char="•"/>
            </a:pPr>
            <a:r>
              <a:rPr lang="fr-FR" sz="2000" dirty="0">
                <a:latin typeface="Arial Unicode MS" panose="020B0604020202020204" pitchFamily="34" charset="-128"/>
                <a:ea typeface="Arial Unicode MS" panose="020B0604020202020204" pitchFamily="34" charset="-128"/>
                <a:cs typeface="Arial Unicode MS" panose="020B0604020202020204" pitchFamily="34" charset="-128"/>
              </a:rPr>
              <a:t>grande diversité </a:t>
            </a:r>
            <a:r>
              <a:rPr lang="fr-FR" sz="2000" b="1" dirty="0">
                <a:solidFill>
                  <a:srgbClr val="FF0000"/>
                </a:solidFill>
                <a:latin typeface="Arial Unicode MS" panose="020B0604020202020204" pitchFamily="34" charset="-128"/>
                <a:ea typeface="Arial Unicode MS" panose="020B0604020202020204" pitchFamily="34" charset="-128"/>
                <a:cs typeface="Arial Unicode MS" panose="020B0604020202020204" pitchFamily="34" charset="-128"/>
              </a:rPr>
              <a:t>des intervenants </a:t>
            </a:r>
            <a:r>
              <a:rPr lang="fr-FR" sz="2000" dirty="0">
                <a:latin typeface="Arial Unicode MS" panose="020B0604020202020204" pitchFamily="34" charset="-128"/>
                <a:ea typeface="Arial Unicode MS" panose="020B0604020202020204" pitchFamily="34" charset="-128"/>
                <a:cs typeface="Arial Unicode MS" panose="020B0604020202020204" pitchFamily="34" charset="-128"/>
              </a:rPr>
              <a:t>(professionnels du travail social, médicalisation très variable, présence d’intervenants anciens usagers, médiateurs, vacataires, bénévoles) et turn-over important</a:t>
            </a:r>
          </a:p>
          <a:p>
            <a:pPr marL="800100" lvl="1" indent="-342900" algn="just">
              <a:buFont typeface="Arial" panose="020B0604020202020204" pitchFamily="34" charset="0"/>
              <a:buChar char="•"/>
            </a:pPr>
            <a:r>
              <a:rPr lang="fr-FR" sz="2000" dirty="0">
                <a:latin typeface="Arial Unicode MS" panose="020B0604020202020204" pitchFamily="34" charset="-128"/>
                <a:ea typeface="Arial Unicode MS" panose="020B0604020202020204" pitchFamily="34" charset="-128"/>
                <a:cs typeface="Arial Unicode MS" panose="020B0604020202020204" pitchFamily="34" charset="-128"/>
              </a:rPr>
              <a:t>gestion essentiellement associative</a:t>
            </a:r>
          </a:p>
        </p:txBody>
      </p:sp>
    </p:spTree>
    <p:extLst>
      <p:ext uri="{BB962C8B-B14F-4D97-AF65-F5344CB8AC3E}">
        <p14:creationId xmlns:p14="http://schemas.microsoft.com/office/powerpoint/2010/main" val="11339059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31799" y="732517"/>
            <a:ext cx="11473873" cy="990600"/>
          </a:xfrm>
        </p:spPr>
        <p:txBody>
          <a:bodyPr>
            <a:noAutofit/>
          </a:bodyPr>
          <a:lstStyle/>
          <a:p>
            <a:r>
              <a:rPr lang="fr-FR" sz="3200" b="1" dirty="0">
                <a:solidFill>
                  <a:srgbClr val="FF0000"/>
                </a:solidFill>
              </a:rPr>
              <a:t>Existe-il un risque dans les contextes professionnels concernés ? </a:t>
            </a:r>
            <a:r>
              <a:rPr lang="fr-FR" sz="2400" dirty="0">
                <a:solidFill>
                  <a:srgbClr val="FF0000"/>
                </a:solidFill>
              </a:rPr>
              <a:t>Données générales (</a:t>
            </a:r>
            <a:r>
              <a:rPr lang="fr-FR" sz="2400" i="1" dirty="0">
                <a:solidFill>
                  <a:srgbClr val="FF0000"/>
                </a:solidFill>
              </a:rPr>
              <a:t>Santé Publique France</a:t>
            </a:r>
            <a:r>
              <a:rPr lang="fr-FR" sz="2400" i="1">
                <a:solidFill>
                  <a:srgbClr val="FF0000"/>
                </a:solidFill>
              </a:rPr>
              <a:t>) 2018/2021</a:t>
            </a:r>
            <a:endParaRPr lang="fr-FR" sz="2400" i="1" dirty="0">
              <a:solidFill>
                <a:srgbClr val="FF0000"/>
              </a:solidFill>
            </a:endParaRPr>
          </a:p>
        </p:txBody>
      </p:sp>
      <p:sp>
        <p:nvSpPr>
          <p:cNvPr id="3" name="Espace réservé du contenu 2"/>
          <p:cNvSpPr>
            <a:spLocks noGrp="1"/>
          </p:cNvSpPr>
          <p:nvPr>
            <p:ph idx="1"/>
          </p:nvPr>
        </p:nvSpPr>
        <p:spPr/>
        <p:txBody>
          <a:bodyPr>
            <a:normAutofit/>
          </a:bodyPr>
          <a:lstStyle/>
          <a:p>
            <a:pPr marL="0" indent="0">
              <a:buNone/>
            </a:pPr>
            <a:r>
              <a:rPr lang="fr-FR" dirty="0"/>
              <a:t> </a:t>
            </a:r>
          </a:p>
        </p:txBody>
      </p:sp>
      <p:graphicFrame>
        <p:nvGraphicFramePr>
          <p:cNvPr id="4" name="Tableau 3"/>
          <p:cNvGraphicFramePr>
            <a:graphicFrameLocks noGrp="1"/>
          </p:cNvGraphicFramePr>
          <p:nvPr>
            <p:extLst>
              <p:ext uri="{D42A27DB-BD31-4B8C-83A1-F6EECF244321}">
                <p14:modId xmlns:p14="http://schemas.microsoft.com/office/powerpoint/2010/main" val="2948058064"/>
              </p:ext>
            </p:extLst>
          </p:nvPr>
        </p:nvGraphicFramePr>
        <p:xfrm>
          <a:off x="1717040" y="1828800"/>
          <a:ext cx="8255145" cy="4870364"/>
        </p:xfrm>
        <a:graphic>
          <a:graphicData uri="http://schemas.openxmlformats.org/drawingml/2006/table">
            <a:tbl>
              <a:tblPr firstRow="1" bandRow="1">
                <a:tableStyleId>{5C22544A-7EE6-4342-B048-85BDC9FD1C3A}</a:tableStyleId>
              </a:tblPr>
              <a:tblGrid>
                <a:gridCol w="3587974">
                  <a:extLst>
                    <a:ext uri="{9D8B030D-6E8A-4147-A177-3AD203B41FA5}">
                      <a16:colId xmlns:a16="http://schemas.microsoft.com/office/drawing/2014/main" val="1699458358"/>
                    </a:ext>
                  </a:extLst>
                </a:gridCol>
                <a:gridCol w="1915456">
                  <a:extLst>
                    <a:ext uri="{9D8B030D-6E8A-4147-A177-3AD203B41FA5}">
                      <a16:colId xmlns:a16="http://schemas.microsoft.com/office/drawing/2014/main" val="2884388399"/>
                    </a:ext>
                  </a:extLst>
                </a:gridCol>
                <a:gridCol w="2751715">
                  <a:extLst>
                    <a:ext uri="{9D8B030D-6E8A-4147-A177-3AD203B41FA5}">
                      <a16:colId xmlns:a16="http://schemas.microsoft.com/office/drawing/2014/main" val="2256906532"/>
                    </a:ext>
                  </a:extLst>
                </a:gridCol>
              </a:tblGrid>
              <a:tr h="363757">
                <a:tc>
                  <a:txBody>
                    <a:bodyPr/>
                    <a:lstStyle/>
                    <a:p>
                      <a:r>
                        <a:rPr lang="fr-FR" dirty="0"/>
                        <a:t>2018</a:t>
                      </a:r>
                    </a:p>
                  </a:txBody>
                  <a:tcPr/>
                </a:tc>
                <a:tc>
                  <a:txBody>
                    <a:bodyPr/>
                    <a:lstStyle/>
                    <a:p>
                      <a:r>
                        <a:rPr lang="fr-FR" dirty="0"/>
                        <a:t>incidence</a:t>
                      </a:r>
                    </a:p>
                  </a:txBody>
                  <a:tcPr/>
                </a:tc>
                <a:tc>
                  <a:txBody>
                    <a:bodyPr/>
                    <a:lstStyle/>
                    <a:p>
                      <a:r>
                        <a:rPr lang="fr-FR" dirty="0"/>
                        <a:t>2021</a:t>
                      </a:r>
                    </a:p>
                  </a:txBody>
                  <a:tcPr/>
                </a:tc>
                <a:extLst>
                  <a:ext uri="{0D108BD9-81ED-4DB2-BD59-A6C34878D82A}">
                    <a16:rowId xmlns:a16="http://schemas.microsoft.com/office/drawing/2014/main" val="535751150"/>
                  </a:ext>
                </a:extLst>
              </a:tr>
              <a:tr h="630514">
                <a:tc>
                  <a:txBody>
                    <a:bodyPr/>
                    <a:lstStyle/>
                    <a:p>
                      <a:r>
                        <a:rPr lang="fr-FR" dirty="0"/>
                        <a:t>France entière</a:t>
                      </a:r>
                    </a:p>
                  </a:txBody>
                  <a:tcPr/>
                </a:tc>
                <a:tc>
                  <a:txBody>
                    <a:bodyPr/>
                    <a:lstStyle/>
                    <a:p>
                      <a:r>
                        <a:rPr lang="fr-FR" dirty="0"/>
                        <a:t>7,6/100 000</a:t>
                      </a:r>
                    </a:p>
                  </a:txBody>
                  <a:tcPr/>
                </a:tc>
                <a:tc>
                  <a:txBody>
                    <a:bodyPr/>
                    <a:lstStyle/>
                    <a:p>
                      <a:r>
                        <a:rPr lang="fr-FR" dirty="0"/>
                        <a:t>6,4/100 000</a:t>
                      </a:r>
                    </a:p>
                  </a:txBody>
                  <a:tcPr/>
                </a:tc>
                <a:extLst>
                  <a:ext uri="{0D108BD9-81ED-4DB2-BD59-A6C34878D82A}">
                    <a16:rowId xmlns:a16="http://schemas.microsoft.com/office/drawing/2014/main" val="2169816121"/>
                  </a:ext>
                </a:extLst>
              </a:tr>
              <a:tr h="365298">
                <a:tc>
                  <a:txBody>
                    <a:bodyPr/>
                    <a:lstStyle/>
                    <a:p>
                      <a:r>
                        <a:rPr lang="fr-FR" dirty="0"/>
                        <a:t>Guyane </a:t>
                      </a:r>
                    </a:p>
                  </a:txBody>
                  <a:tcPr/>
                </a:tc>
                <a:tc>
                  <a:txBody>
                    <a:bodyPr/>
                    <a:lstStyle/>
                    <a:p>
                      <a:r>
                        <a:rPr lang="fr-FR" dirty="0"/>
                        <a:t>25,7/100 000</a:t>
                      </a:r>
                    </a:p>
                  </a:txBody>
                  <a:tcPr/>
                </a:tc>
                <a:tc>
                  <a:txBody>
                    <a:bodyPr/>
                    <a:lstStyle/>
                    <a:p>
                      <a:r>
                        <a:rPr lang="fr-FR" dirty="0"/>
                        <a:t>25,5/100 000</a:t>
                      </a:r>
                    </a:p>
                  </a:txBody>
                  <a:tcPr/>
                </a:tc>
                <a:extLst>
                  <a:ext uri="{0D108BD9-81ED-4DB2-BD59-A6C34878D82A}">
                    <a16:rowId xmlns:a16="http://schemas.microsoft.com/office/drawing/2014/main" val="781271965"/>
                  </a:ext>
                </a:extLst>
              </a:tr>
              <a:tr h="1364089">
                <a:tc>
                  <a:txBody>
                    <a:bodyPr/>
                    <a:lstStyle/>
                    <a:p>
                      <a:r>
                        <a:rPr lang="fr-FR" dirty="0"/>
                        <a:t>IDF</a:t>
                      </a:r>
                    </a:p>
                  </a:txBody>
                  <a:tcPr/>
                </a:tc>
                <a:tc>
                  <a:txBody>
                    <a:bodyPr/>
                    <a:lstStyle/>
                    <a:p>
                      <a:r>
                        <a:rPr lang="fr-FR" dirty="0"/>
                        <a:t>16,1/100 000</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600" dirty="0"/>
                        <a:t>Seine Saint Denis/Paris/Val de</a:t>
                      </a:r>
                      <a:r>
                        <a:rPr lang="fr-FR" sz="1600" baseline="0" dirty="0"/>
                        <a:t> Marne</a:t>
                      </a:r>
                      <a:endParaRPr lang="fr-FR" sz="1600" dirty="0"/>
                    </a:p>
                    <a:p>
                      <a:endParaRPr lang="fr-FR" dirty="0"/>
                    </a:p>
                  </a:txBody>
                  <a:tcPr/>
                </a:tc>
                <a:tc>
                  <a:txBody>
                    <a:bodyPr/>
                    <a:lstStyle/>
                    <a:p>
                      <a:r>
                        <a:rPr lang="fr-FR" sz="1800" dirty="0"/>
                        <a:t>13,2/100 000</a:t>
                      </a:r>
                    </a:p>
                    <a:p>
                      <a:r>
                        <a:rPr lang="fr-FR" sz="1600" dirty="0"/>
                        <a:t>Seine Saint Denis</a:t>
                      </a:r>
                    </a:p>
                    <a:p>
                      <a:r>
                        <a:rPr lang="fr-FR" sz="1600" dirty="0"/>
                        <a:t>25,7/100 000</a:t>
                      </a:r>
                    </a:p>
                  </a:txBody>
                  <a:tcPr/>
                </a:tc>
                <a:extLst>
                  <a:ext uri="{0D108BD9-81ED-4DB2-BD59-A6C34878D82A}">
                    <a16:rowId xmlns:a16="http://schemas.microsoft.com/office/drawing/2014/main" val="3251748923"/>
                  </a:ext>
                </a:extLst>
              </a:tr>
              <a:tr h="365298">
                <a:tc>
                  <a:txBody>
                    <a:bodyPr/>
                    <a:lstStyle/>
                    <a:p>
                      <a:r>
                        <a:rPr lang="fr-FR" dirty="0"/>
                        <a:t>Mayotte </a:t>
                      </a:r>
                    </a:p>
                  </a:txBody>
                  <a:tcPr/>
                </a:tc>
                <a:tc>
                  <a:txBody>
                    <a:bodyPr/>
                    <a:lstStyle/>
                    <a:p>
                      <a:r>
                        <a:rPr lang="fr-FR" dirty="0"/>
                        <a:t>11,5/100 000</a:t>
                      </a:r>
                    </a:p>
                  </a:txBody>
                  <a:tcPr/>
                </a:tc>
                <a:tc>
                  <a:txBody>
                    <a:bodyPr/>
                    <a:lstStyle/>
                    <a:p>
                      <a:r>
                        <a:rPr lang="fr-FR" dirty="0"/>
                        <a:t>12/100 000</a:t>
                      </a:r>
                    </a:p>
                  </a:txBody>
                  <a:tcPr/>
                </a:tc>
                <a:extLst>
                  <a:ext uri="{0D108BD9-81ED-4DB2-BD59-A6C34878D82A}">
                    <a16:rowId xmlns:a16="http://schemas.microsoft.com/office/drawing/2014/main" val="544559813"/>
                  </a:ext>
                </a:extLst>
              </a:tr>
              <a:tr h="442645">
                <a:tc>
                  <a:txBody>
                    <a:bodyPr/>
                    <a:lstStyle/>
                    <a:p>
                      <a:r>
                        <a:rPr lang="fr-FR" dirty="0"/>
                        <a:t>Personnes nées</a:t>
                      </a:r>
                      <a:r>
                        <a:rPr lang="fr-FR" baseline="0" dirty="0"/>
                        <a:t> en France </a:t>
                      </a:r>
                      <a:endParaRPr lang="fr-FR" dirty="0"/>
                    </a:p>
                  </a:txBody>
                  <a:tcPr/>
                </a:tc>
                <a:tc>
                  <a:txBody>
                    <a:bodyPr/>
                    <a:lstStyle/>
                    <a:p>
                      <a:r>
                        <a:rPr lang="fr-FR" dirty="0"/>
                        <a:t>2,4/100 000</a:t>
                      </a:r>
                    </a:p>
                  </a:txBody>
                  <a:tcPr/>
                </a:tc>
                <a:tc>
                  <a:txBody>
                    <a:bodyPr/>
                    <a:lstStyle/>
                    <a:p>
                      <a:endParaRPr lang="fr-FR" dirty="0"/>
                    </a:p>
                  </a:txBody>
                  <a:tcPr/>
                </a:tc>
                <a:extLst>
                  <a:ext uri="{0D108BD9-81ED-4DB2-BD59-A6C34878D82A}">
                    <a16:rowId xmlns:a16="http://schemas.microsoft.com/office/drawing/2014/main" val="2764208196"/>
                  </a:ext>
                </a:extLst>
              </a:tr>
              <a:tr h="5968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solidFill>
                            <a:srgbClr val="FF0000"/>
                          </a:solidFill>
                        </a:rPr>
                        <a:t>Personnes nées</a:t>
                      </a:r>
                      <a:r>
                        <a:rPr lang="fr-FR" baseline="0" dirty="0">
                          <a:solidFill>
                            <a:srgbClr val="FF0000"/>
                          </a:solidFill>
                        </a:rPr>
                        <a:t> à l’étranger</a:t>
                      </a:r>
                      <a:endParaRPr lang="fr-FR" dirty="0">
                        <a:solidFill>
                          <a:srgbClr val="FF0000"/>
                        </a:solidFill>
                      </a:endParaRPr>
                    </a:p>
                  </a:txBody>
                  <a:tcPr/>
                </a:tc>
                <a:tc>
                  <a:txBody>
                    <a:bodyPr/>
                    <a:lstStyle/>
                    <a:p>
                      <a:r>
                        <a:rPr lang="fr-FR" dirty="0">
                          <a:solidFill>
                            <a:srgbClr val="FF0000"/>
                          </a:solidFill>
                        </a:rPr>
                        <a:t>40,1/100 000</a:t>
                      </a:r>
                    </a:p>
                  </a:txBody>
                  <a:tcPr/>
                </a:tc>
                <a:tc>
                  <a:txBody>
                    <a:bodyPr/>
                    <a:lstStyle/>
                    <a:p>
                      <a:endParaRPr lang="fr-FR" dirty="0"/>
                    </a:p>
                  </a:txBody>
                  <a:tcPr/>
                </a:tc>
                <a:extLst>
                  <a:ext uri="{0D108BD9-81ED-4DB2-BD59-A6C34878D82A}">
                    <a16:rowId xmlns:a16="http://schemas.microsoft.com/office/drawing/2014/main" val="881518618"/>
                  </a:ext>
                </a:extLst>
              </a:tr>
              <a:tr h="365298">
                <a:tc>
                  <a:txBody>
                    <a:bodyPr/>
                    <a:lstStyle/>
                    <a:p>
                      <a:r>
                        <a:rPr lang="fr-FR" dirty="0">
                          <a:solidFill>
                            <a:srgbClr val="FF0000"/>
                          </a:solidFill>
                        </a:rPr>
                        <a:t>Arrivée</a:t>
                      </a:r>
                      <a:r>
                        <a:rPr lang="fr-FR" baseline="0" dirty="0">
                          <a:solidFill>
                            <a:srgbClr val="FF0000"/>
                          </a:solidFill>
                        </a:rPr>
                        <a:t> en France &lt;2 ans </a:t>
                      </a:r>
                      <a:endParaRPr lang="fr-FR" dirty="0">
                        <a:solidFill>
                          <a:srgbClr val="FF0000"/>
                        </a:solidFill>
                      </a:endParaRPr>
                    </a:p>
                  </a:txBody>
                  <a:tcPr/>
                </a:tc>
                <a:tc>
                  <a:txBody>
                    <a:bodyPr/>
                    <a:lstStyle/>
                    <a:p>
                      <a:r>
                        <a:rPr lang="fr-FR" dirty="0">
                          <a:solidFill>
                            <a:srgbClr val="FF0000"/>
                          </a:solidFill>
                        </a:rPr>
                        <a:t>312/100 000</a:t>
                      </a:r>
                    </a:p>
                  </a:txBody>
                  <a:tcPr/>
                </a:tc>
                <a:tc>
                  <a:txBody>
                    <a:bodyPr/>
                    <a:lstStyle/>
                    <a:p>
                      <a:endParaRPr lang="fr-FR" dirty="0"/>
                    </a:p>
                  </a:txBody>
                  <a:tcPr/>
                </a:tc>
                <a:extLst>
                  <a:ext uri="{0D108BD9-81ED-4DB2-BD59-A6C34878D82A}">
                    <a16:rowId xmlns:a16="http://schemas.microsoft.com/office/drawing/2014/main" val="4100061693"/>
                  </a:ext>
                </a:extLst>
              </a:tr>
              <a:tr h="365298">
                <a:tc>
                  <a:txBody>
                    <a:bodyPr/>
                    <a:lstStyle/>
                    <a:p>
                      <a:r>
                        <a:rPr lang="fr-FR" dirty="0">
                          <a:solidFill>
                            <a:srgbClr val="FF0000"/>
                          </a:solidFill>
                        </a:rPr>
                        <a:t>SDF mal logés</a:t>
                      </a:r>
                    </a:p>
                  </a:txBody>
                  <a:tcPr/>
                </a:tc>
                <a:tc>
                  <a:txBody>
                    <a:bodyPr/>
                    <a:lstStyle/>
                    <a:p>
                      <a:r>
                        <a:rPr lang="fr-FR" dirty="0">
                          <a:solidFill>
                            <a:srgbClr val="FF0000"/>
                          </a:solidFill>
                        </a:rPr>
                        <a:t>249/100 000</a:t>
                      </a:r>
                    </a:p>
                  </a:txBody>
                  <a:tcPr/>
                </a:tc>
                <a:tc>
                  <a:txBody>
                    <a:bodyPr/>
                    <a:lstStyle/>
                    <a:p>
                      <a:endParaRPr lang="fr-FR" dirty="0"/>
                    </a:p>
                  </a:txBody>
                  <a:tcPr/>
                </a:tc>
                <a:extLst>
                  <a:ext uri="{0D108BD9-81ED-4DB2-BD59-A6C34878D82A}">
                    <a16:rowId xmlns:a16="http://schemas.microsoft.com/office/drawing/2014/main" val="3274425199"/>
                  </a:ext>
                </a:extLst>
              </a:tr>
            </a:tbl>
          </a:graphicData>
        </a:graphic>
      </p:graphicFrame>
    </p:spTree>
    <p:extLst>
      <p:ext uri="{BB962C8B-B14F-4D97-AF65-F5344CB8AC3E}">
        <p14:creationId xmlns:p14="http://schemas.microsoft.com/office/powerpoint/2010/main" val="400998660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té">
  <a:themeElements>
    <a:clrScheme name="Clarté">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que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té">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Conception personnalisée">
  <a:themeElements>
    <a:clrScheme name="Conception personnalisé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onception personnalisée">
      <a:majorFont>
        <a:latin typeface="Arial"/>
        <a:ea typeface="ＭＳ Ｐゴシック"/>
        <a:cs typeface="Arial"/>
      </a:majorFont>
      <a:minorFont>
        <a:latin typeface="Arial"/>
        <a:ea typeface="ＭＳ Ｐゴシック"/>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Conception personnalisé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onception personnalisé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onception personnalisé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onception personnalisé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onception personnalisé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onception personnalisé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onception personnalisé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onception personnalisé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onception personnalisé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onception personnalisé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onception personnalisé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onception personnalisé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guide tb geres commun</Template>
  <TotalTime>60</TotalTime>
  <Words>2987</Words>
  <Application>Microsoft Office PowerPoint</Application>
  <PresentationFormat>Grand écran</PresentationFormat>
  <Paragraphs>203</Paragraphs>
  <Slides>21</Slides>
  <Notes>1</Notes>
  <HiddenSlides>0</HiddenSlides>
  <MMClips>0</MMClips>
  <ScaleCrop>false</ScaleCrop>
  <HeadingPairs>
    <vt:vector size="6" baseType="variant">
      <vt:variant>
        <vt:lpstr>Polices utilisées</vt:lpstr>
      </vt:variant>
      <vt:variant>
        <vt:i4>6</vt:i4>
      </vt:variant>
      <vt:variant>
        <vt:lpstr>Thème</vt:lpstr>
      </vt:variant>
      <vt:variant>
        <vt:i4>2</vt:i4>
      </vt:variant>
      <vt:variant>
        <vt:lpstr>Titres des diapositives</vt:lpstr>
      </vt:variant>
      <vt:variant>
        <vt:i4>21</vt:i4>
      </vt:variant>
    </vt:vector>
  </HeadingPairs>
  <TitlesOfParts>
    <vt:vector size="29" baseType="lpstr">
      <vt:lpstr>Arial</vt:lpstr>
      <vt:lpstr>Arial Unicode MS</vt:lpstr>
      <vt:lpstr>Calibri</vt:lpstr>
      <vt:lpstr>Courier New</vt:lpstr>
      <vt:lpstr>Times New Roman</vt:lpstr>
      <vt:lpstr>Wingdings</vt:lpstr>
      <vt:lpstr>Clarté</vt:lpstr>
      <vt:lpstr>Conception personnalisée</vt:lpstr>
      <vt:lpstr>Risque de tuberculose professionnelle   Prévention et suivi - Place du BCG </vt:lpstr>
      <vt:lpstr>Contexte - Méthodologie</vt:lpstr>
      <vt:lpstr>Présentation PowerPoint</vt:lpstr>
      <vt:lpstr>Rappels sur la tuberculose (1) Guide commun</vt:lpstr>
      <vt:lpstr>Rappels sur la tuberculose (2) Guide commun</vt:lpstr>
      <vt:lpstr>Facteurs de risque de contracter la tuberculose en milieu professionnel . Guide commun</vt:lpstr>
      <vt:lpstr>Justification de la levée de l’obligation vaccinale</vt:lpstr>
      <vt:lpstr>Présentation PowerPoint</vt:lpstr>
      <vt:lpstr>Existe-il un risque dans les contextes professionnels concernés ? Données générales (Santé Publique France) 2018/2021</vt:lpstr>
      <vt:lpstr>Tuberculose chez les personnes prises en charge </vt:lpstr>
      <vt:lpstr>Tuberculose chez les intervenants ?</vt:lpstr>
      <vt:lpstr>Évaluation du niveau de risque dans la structure  (1)</vt:lpstr>
      <vt:lpstr>Évaluation du niveau de risque dans la structure  (2)</vt:lpstr>
      <vt:lpstr>Mesures de prévention collectives et individuelles  à mettre en place (1)</vt:lpstr>
      <vt:lpstr>Mesures de prévention collectives et individuelles  à mettre en place (2)</vt:lpstr>
      <vt:lpstr>Mesures de prévention collectives et individuelles adaptées à mettre en place  (3)</vt:lpstr>
      <vt:lpstr>Mesures de prévention collectives et individuelles adaptées à mettre en place  (4)</vt:lpstr>
      <vt:lpstr>Indications éventuelles du BCG </vt:lpstr>
      <vt:lpstr>Modalités de suivi des intervenants exposés Guide commun p.11</vt:lpstr>
      <vt:lpstr>Conclusion </vt:lpstr>
      <vt:lpstr>Suivi et évaluation</vt:lpstr>
    </vt:vector>
  </TitlesOfParts>
  <Company>APHP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Risque de tuberculose professionnelle   Prévention et suivi - Place du BCG</dc:title>
  <dc:creator>ROUVEIX NORDON Elisabeth</dc:creator>
  <cp:lastModifiedBy>Christine Barbier</cp:lastModifiedBy>
  <cp:revision>164</cp:revision>
  <cp:lastPrinted>2022-11-23T15:49:31Z</cp:lastPrinted>
  <dcterms:created xsi:type="dcterms:W3CDTF">2021-11-08T14:20:23Z</dcterms:created>
  <dcterms:modified xsi:type="dcterms:W3CDTF">2023-10-15T14:32:39Z</dcterms:modified>
</cp:coreProperties>
</file>